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27.xml" ContentType="application/vnd.openxmlformats-officedocument.presentationml.slideMaster+xml"/>
  <Override PartName="/ppt/slideMasters/slideMaster13.xml" ContentType="application/vnd.openxmlformats-officedocument.presentationml.slideMaster+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_rels/slideMaster26.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6.xml.rels" ContentType="application/vnd.openxmlformats-package.relationships+xml"/>
  <Override PartName="/ppt/slideMasters/_rels/slideMaster5.xml.rels" ContentType="application/vnd.openxmlformats-package.relationships+xml"/>
  <Override PartName="/ppt/slideMasters/_rels/slideMaster17.xml.rels" ContentType="application/vnd.openxmlformats-package.relationships+xml"/>
  <Override PartName="/ppt/slideMasters/_rels/slideMaster6.xml.rels" ContentType="application/vnd.openxmlformats-package.relationships+xml"/>
  <Override PartName="/ppt/slideMasters/_rels/slideMaster18.xml.rels" ContentType="application/vnd.openxmlformats-package.relationships+xml"/>
  <Override PartName="/ppt/slideMasters/_rels/slideMaster20.xml.rels" ContentType="application/vnd.openxmlformats-package.relationships+xml"/>
  <Override PartName="/ppt/slideMasters/_rels/slideMaster7.xml.rels" ContentType="application/vnd.openxmlformats-package.relationships+xml"/>
  <Override PartName="/ppt/slideMasters/_rels/slideMaster11.xml.rels" ContentType="application/vnd.openxmlformats-package.relationships+xml"/>
  <Override PartName="/ppt/slideMasters/_rels/slideMaster23.xml.rels" ContentType="application/vnd.openxmlformats-package.relationships+xml"/>
  <Override PartName="/ppt/slideMasters/_rels/slideMaster10.xml.rels" ContentType="application/vnd.openxmlformats-package.relationships+xml"/>
  <Override PartName="/ppt/slideMasters/_rels/slideMaster27.xml.rels" ContentType="application/vnd.openxmlformats-package.relationships+xml"/>
  <Override PartName="/ppt/slideMasters/_rels/slideMaster22.xml.rels" ContentType="application/vnd.openxmlformats-package.relationships+xml"/>
  <Override PartName="/ppt/slideMasters/_rels/slideMaster9.xml.rels" ContentType="application/vnd.openxmlformats-package.relationships+xml"/>
  <Override PartName="/ppt/slideMasters/_rels/slideMaster2.xml.rels" ContentType="application/vnd.openxmlformats-package.relationships+xml"/>
  <Override PartName="/ppt/slideMasters/_rels/slideMaster13.xml.rels" ContentType="application/vnd.openxmlformats-package.relationships+xml"/>
  <Override PartName="/ppt/slideMasters/_rels/slideMaster25.xml.rels" ContentType="application/vnd.openxmlformats-package.relationships+xml"/>
  <Override PartName="/ppt/slideMasters/_rels/slideMaster24.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_rels/slideMaster19.xml.rels" ContentType="application/vnd.openxmlformats-package.relationships+xml"/>
  <Override PartName="/ppt/slideMasters/_rels/slideMaster21.xml.rels" ContentType="application/vnd.openxmlformats-package.relationships+xml"/>
  <Override PartName="/ppt/slideMasters/_rels/slideMaster8.xml.rels" ContentType="application/vnd.openxmlformats-package.relationships+xml"/>
  <Override PartName="/ppt/slideMasters/slideMaster14.xml" ContentType="application/vnd.openxmlformats-officedocument.presentationml.slideMaster+xml"/>
  <Override PartName="/ppt/slideMasters/slideMaster1.xml" ContentType="application/vnd.openxmlformats-officedocument.presentationml.slideMaster+xml"/>
  <Override PartName="/ppt/slideMasters/slideMaster26.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13.xml" ContentType="application/vnd.openxmlformats-officedocument.theme+xml"/>
  <Override PartName="/ppt/theme/theme3.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11.xml" ContentType="application/vnd.openxmlformats-officedocument.theme+xml"/>
  <Override PartName="/ppt/theme/theme1.xml" ContentType="application/vnd.openxmlformats-officedocument.theme+xml"/>
  <Override PartName="/ppt/theme/theme14.xml" ContentType="application/vnd.openxmlformats-officedocument.theme+xml"/>
  <Override PartName="/ppt/theme/theme27.xml" ContentType="application/vnd.openxmlformats-officedocument.theme+xml"/>
  <Override PartName="/ppt/theme/theme15.xml" ContentType="application/vnd.openxmlformats-officedocument.theme+xml"/>
  <Override PartName="/ppt/theme/theme26.xml" ContentType="application/vnd.openxmlformats-officedocument.theme+xml"/>
  <Override PartName="/ppt/theme/theme25.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27.xml.rels" ContentType="application/vnd.openxmlformats-package.relationships+xml"/>
  <Override PartName="/ppt/slideLayouts/_rels/slideLayout6.xml.rels" ContentType="application/vnd.openxmlformats-package.relationships+xml"/>
  <Override PartName="/ppt/slideLayouts/_rels/slideLayout26.xml.rels" ContentType="application/vnd.openxmlformats-package.relationships+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slides/_rels/slide5.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6.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2.xml.rels" ContentType="application/vnd.openxmlformats-package.relationships+xml"/>
  <Override PartName="/ppt/slides/_rels/slide17.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10.png" ContentType="image/png"/>
  <Override PartName="/ppt/media/image7.png" ContentType="image/png"/>
  <Override PartName="/ppt/media/image8.png" ContentType="image/png"/>
  <Override PartName="/ppt/media/image9.png" ContentType="image/png"/>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 id="270" r:id="rId43"/>
    <p:sldId id="271" r:id="rId44"/>
    <p:sldId id="272" r:id="rId45"/>
    <p:sldId id="273" r:id="rId46"/>
    <p:sldId id="274" r:id="rId47"/>
    <p:sldId id="275" r:id="rId48"/>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 Target="slides/slide1.xml"/><Relationship Id="rId30" Type="http://schemas.openxmlformats.org/officeDocument/2006/relationships/slide" Target="slides/slide2.xml"/><Relationship Id="rId31" Type="http://schemas.openxmlformats.org/officeDocument/2006/relationships/slide" Target="slides/slide3.xml"/><Relationship Id="rId32" Type="http://schemas.openxmlformats.org/officeDocument/2006/relationships/slide" Target="slides/slide4.xml"/><Relationship Id="rId33" Type="http://schemas.openxmlformats.org/officeDocument/2006/relationships/slide" Target="slides/slide5.xml"/><Relationship Id="rId34" Type="http://schemas.openxmlformats.org/officeDocument/2006/relationships/slide" Target="slides/slide6.xml"/><Relationship Id="rId35" Type="http://schemas.openxmlformats.org/officeDocument/2006/relationships/slide" Target="slides/slide7.xml"/><Relationship Id="rId36" Type="http://schemas.openxmlformats.org/officeDocument/2006/relationships/slide" Target="slides/slide8.xml"/><Relationship Id="rId37" Type="http://schemas.openxmlformats.org/officeDocument/2006/relationships/slide" Target="slides/slide9.xml"/><Relationship Id="rId38" Type="http://schemas.openxmlformats.org/officeDocument/2006/relationships/slide" Target="slides/slide10.xml"/><Relationship Id="rId39" Type="http://schemas.openxmlformats.org/officeDocument/2006/relationships/slide" Target="slides/slide11.xml"/><Relationship Id="rId40" Type="http://schemas.openxmlformats.org/officeDocument/2006/relationships/slide" Target="slides/slide12.xml"/><Relationship Id="rId41" Type="http://schemas.openxmlformats.org/officeDocument/2006/relationships/slide" Target="slides/slide13.xml"/><Relationship Id="rId42" Type="http://schemas.openxmlformats.org/officeDocument/2006/relationships/slide" Target="slides/slide14.xml"/><Relationship Id="rId43" Type="http://schemas.openxmlformats.org/officeDocument/2006/relationships/slide" Target="slides/slide15.xml"/><Relationship Id="rId44" Type="http://schemas.openxmlformats.org/officeDocument/2006/relationships/slide" Target="slides/slide16.xml"/><Relationship Id="rId45" Type="http://schemas.openxmlformats.org/officeDocument/2006/relationships/slide" Target="slides/slide17.xml"/><Relationship Id="rId46" Type="http://schemas.openxmlformats.org/officeDocument/2006/relationships/slide" Target="slides/slide18.xml"/><Relationship Id="rId47" Type="http://schemas.openxmlformats.org/officeDocument/2006/relationships/slide" Target="slides/slide19.xml"/><Relationship Id="rId48" Type="http://schemas.openxmlformats.org/officeDocument/2006/relationships/slide" Target="slides/slide20.xml"/><Relationship Id="rId49"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2" name="PlaceHolder 1"/>
          <p:cNvSpPr>
            <a:spLocks noGrp="1"/>
          </p:cNvSpPr>
          <p:nvPr>
            <p:ph type="title"/>
          </p:nvPr>
        </p:nvSpPr>
        <p:spPr>
          <a:xfrm>
            <a:off x="713160" y="539640"/>
            <a:ext cx="4632120" cy="105840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3" name="PlaceHolder 2"/>
          <p:cNvSpPr>
            <a:spLocks noGrp="1"/>
          </p:cNvSpPr>
          <p:nvPr>
            <p:ph type="subTitle"/>
          </p:nvPr>
        </p:nvSpPr>
        <p:spPr>
          <a:xfrm>
            <a:off x="5397480" y="1055160"/>
            <a:ext cx="3033000" cy="30330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OpenSymbo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5">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7">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1">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2_1">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4_1">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_1">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
    <p:spTree>
      <p:nvGrpSpPr>
        <p:cNvPr id="1" name=""/>
        <p:cNvGrpSpPr/>
        <p:nvPr/>
      </p:nvGrpSpPr>
      <p:grpSpPr>
        <a:xfrm>
          <a:off x="0" y="0"/>
          <a:ext cx="0" cy="0"/>
          <a:chOff x="0" y="0"/>
          <a:chExt cx="0" cy="0"/>
        </a:xfrm>
      </p:grpSpPr>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_1">
    <p:spTree>
      <p:nvGrpSpPr>
        <p:cNvPr id="1" name=""/>
        <p:cNvGrpSpPr/>
        <p:nvPr/>
      </p:nvGrpSpPr>
      <p:grpSpPr>
        <a:xfrm>
          <a:off x="0" y="0"/>
          <a:ext cx="0" cy="0"/>
          <a:chOff x="0" y="0"/>
          <a:chExt cx="0" cy="0"/>
        </a:xfrm>
      </p:grpSpPr>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spTree>
      <p:nvGrpSpPr>
        <p:cNvPr id="1" name=""/>
        <p:cNvGrpSpPr/>
        <p:nvPr/>
      </p:nvGrpSpPr>
      <p:grpSpPr>
        <a:xfrm>
          <a:off x="0" y="0"/>
          <a:ext cx="0" cy="0"/>
          <a:chOff x="0" y="0"/>
          <a:chExt cx="0" cy="0"/>
        </a:xfrm>
      </p:grpSpPr>
      <p:sp>
        <p:nvSpPr>
          <p:cNvPr id="276" name="PlaceHolder 1"/>
          <p:cNvSpPr>
            <a:spLocks noGrp="1"/>
          </p:cNvSpPr>
          <p:nvPr>
            <p:ph type="title"/>
          </p:nvPr>
        </p:nvSpPr>
        <p:spPr>
          <a:xfrm>
            <a:off x="713160" y="539640"/>
            <a:ext cx="4632120" cy="105840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277" name="PlaceHolder 2"/>
          <p:cNvSpPr>
            <a:spLocks noGrp="1"/>
          </p:cNvSpPr>
          <p:nvPr>
            <p:ph/>
          </p:nvPr>
        </p:nvSpPr>
        <p:spPr>
          <a:xfrm>
            <a:off x="5397480" y="1055160"/>
            <a:ext cx="3033000" cy="30330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spTree>
      <p:nvGrpSpPr>
        <p:cNvPr id="1" name=""/>
        <p:cNvGrpSpPr/>
        <p:nvPr/>
      </p:nvGrpSpPr>
      <p:grpSpPr>
        <a:xfrm>
          <a:off x="0" y="0"/>
          <a:ext cx="0" cy="0"/>
          <a:chOff x="0" y="0"/>
          <a:chExt cx="0" cy="0"/>
        </a:xfrm>
      </p:grpSpPr>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spTree>
      <p:nvGrpSpPr>
        <p:cNvPr id="1" name=""/>
        <p:cNvGrpSpPr/>
        <p:nvPr/>
      </p:nvGrpSpPr>
      <p:grpSpPr>
        <a:xfrm>
          <a:off x="0" y="0"/>
          <a:ext cx="0" cy="0"/>
          <a:chOff x="0" y="0"/>
          <a:chExt cx="0" cy="0"/>
        </a:xfrm>
      </p:grpSpPr>
      <p:sp>
        <p:nvSpPr>
          <p:cNvPr id="286" name="PlaceHolder 1"/>
          <p:cNvSpPr>
            <a:spLocks noGrp="1"/>
          </p:cNvSpPr>
          <p:nvPr>
            <p:ph type="title"/>
          </p:nvPr>
        </p:nvSpPr>
        <p:spPr>
          <a:xfrm>
            <a:off x="713160" y="539640"/>
            <a:ext cx="4632120" cy="105840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287" name="PlaceHolder 2"/>
          <p:cNvSpPr>
            <a:spLocks noGrp="1"/>
          </p:cNvSpPr>
          <p:nvPr>
            <p:ph/>
          </p:nvPr>
        </p:nvSpPr>
        <p:spPr>
          <a:xfrm>
            <a:off x="5397480" y="1055160"/>
            <a:ext cx="1479960" cy="30330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288" name="PlaceHolder 3"/>
          <p:cNvSpPr>
            <a:spLocks noGrp="1"/>
          </p:cNvSpPr>
          <p:nvPr>
            <p:ph/>
          </p:nvPr>
        </p:nvSpPr>
        <p:spPr>
          <a:xfrm>
            <a:off x="6951960" y="1055160"/>
            <a:ext cx="1479960" cy="30330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307" name="PlaceHolder 1"/>
          <p:cNvSpPr>
            <a:spLocks noGrp="1"/>
          </p:cNvSpPr>
          <p:nvPr>
            <p:ph type="title"/>
          </p:nvPr>
        </p:nvSpPr>
        <p:spPr>
          <a:xfrm>
            <a:off x="713160" y="539640"/>
            <a:ext cx="4632120" cy="105840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spTree>
      <p:nvGrpSpPr>
        <p:cNvPr id="1" name=""/>
        <p:cNvGrpSpPr/>
        <p:nvPr/>
      </p:nvGrpSpPr>
      <p:grpSpPr>
        <a:xfrm>
          <a:off x="0" y="0"/>
          <a:ext cx="0" cy="0"/>
          <a:chOff x="0" y="0"/>
          <a:chExt cx="0" cy="0"/>
        </a:xfrm>
      </p:grpSpPr>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spTree>
      <p:nvGrpSpPr>
        <p:cNvPr id="1" name=""/>
        <p:cNvGrpSpPr/>
        <p:nvPr/>
      </p:nvGrpSpPr>
      <p:grpSpPr>
        <a:xfrm>
          <a:off x="0" y="0"/>
          <a:ext cx="0" cy="0"/>
          <a:chOff x="0" y="0"/>
          <a:chExt cx="0" cy="0"/>
        </a:xfrm>
      </p:grpSpPr>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spTree>
      <p:nvGrpSpPr>
        <p:cNvPr id="1" name=""/>
        <p:cNvGrpSpPr/>
        <p:nvPr/>
      </p:nvGrpSpPr>
      <p:grpSpPr>
        <a:xfrm>
          <a:off x="0" y="0"/>
          <a:ext cx="0" cy="0"/>
          <a:chOff x="0" y="0"/>
          <a:chExt cx="0" cy="0"/>
        </a:xfrm>
      </p:grpSpPr>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0">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AND_TWO_COLUMNS_1">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AND_TWO_COLUMNS_1_1">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6_1">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slideLayout" Target="../slideLayouts/slideLayout27.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713160" y="539640"/>
            <a:ext cx="4807080" cy="2003760"/>
          </a:xfrm>
          <a:prstGeom prst="rect">
            <a:avLst/>
          </a:prstGeom>
          <a:noFill/>
          <a:ln w="0">
            <a:noFill/>
          </a:ln>
        </p:spPr>
        <p:txBody>
          <a:bodyPr lIns="91440" rIns="91440" tIns="91440" bIns="91440" anchor="ctr">
            <a:noAutofit/>
          </a:bodyPr>
          <a:p>
            <a:pPr indent="0">
              <a:buNone/>
            </a:pPr>
            <a:r>
              <a:rPr b="0" lang="fr-FR" sz="3800" spc="-1" strike="noStrike">
                <a:solidFill>
                  <a:schemeClr val="dk1"/>
                </a:solidFill>
                <a:latin typeface="Arial"/>
              </a:rPr>
              <a:t>Click to edit the title text format</a:t>
            </a:r>
            <a:endParaRPr b="0" lang="fr-FR" sz="3800" spc="-1" strike="noStrike">
              <a:solidFill>
                <a:schemeClr val="dk1"/>
              </a:solidFill>
              <a:latin typeface="Arial"/>
            </a:endParaRPr>
          </a:p>
        </p:txBody>
      </p:sp>
      <p:sp>
        <p:nvSpPr>
          <p:cNvPr id="1" name="PlaceHolder 2"/>
          <p:cNvSpPr>
            <a:spLocks noGrp="1"/>
          </p:cNvSpPr>
          <p:nvPr>
            <p:ph type="body"/>
          </p:nvPr>
        </p:nvSpPr>
        <p:spPr>
          <a:xfrm>
            <a:off x="5654880" y="1312560"/>
            <a:ext cx="2851920" cy="2851920"/>
          </a:xfrm>
          <a:prstGeom prst="rect">
            <a:avLst/>
          </a:prstGeom>
          <a:noFill/>
          <a:ln w="76320">
            <a:solidFill>
              <a:schemeClr val="lt1"/>
            </a:solidFill>
            <a:round/>
          </a:ln>
        </p:spPr>
        <p:txBody>
          <a:bodyPr lIns="90000" rIns="90000" tIns="45000" bIns="45000" anchor="t">
            <a:normAutofit fontScale="31111" lnSpcReduction="10000"/>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200" spc="-1" strike="noStrike">
                <a:solidFill>
                  <a:schemeClr val="dk1"/>
                </a:solidFill>
                <a:latin typeface="Arial"/>
              </a:rPr>
              <a:t>Click to edit the title text format</a:t>
            </a:r>
            <a:endParaRPr b="0" lang="fr-FR" sz="3200" spc="-1" strike="noStrike">
              <a:solidFill>
                <a:schemeClr val="dk1"/>
              </a:solidFill>
              <a:latin typeface="Arial"/>
            </a:endParaRPr>
          </a:p>
        </p:txBody>
      </p:sp>
      <p:grpSp>
        <p:nvGrpSpPr>
          <p:cNvPr id="124" name="Google Shape;305;p19"/>
          <p:cNvGrpSpPr/>
          <p:nvPr/>
        </p:nvGrpSpPr>
        <p:grpSpPr>
          <a:xfrm>
            <a:off x="7527600" y="-437040"/>
            <a:ext cx="2303280" cy="2075400"/>
            <a:chOff x="7527600" y="-437040"/>
            <a:chExt cx="2303280" cy="2075400"/>
          </a:xfrm>
        </p:grpSpPr>
        <p:sp>
          <p:nvSpPr>
            <p:cNvPr id="125" name="Google Shape;306;p19"/>
            <p:cNvSpPr/>
            <p:nvPr/>
          </p:nvSpPr>
          <p:spPr>
            <a:xfrm flipH="1" rot="16200000">
              <a:off x="7653240" y="-57960"/>
              <a:ext cx="1554120" cy="1548360"/>
            </a:xfrm>
            <a:prstGeom prst="rtTriangle">
              <a:avLst/>
            </a:pr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grpSp>
          <p:nvGrpSpPr>
            <p:cNvPr id="126" name="Google Shape;307;p19"/>
            <p:cNvGrpSpPr/>
            <p:nvPr/>
          </p:nvGrpSpPr>
          <p:grpSpPr>
            <a:xfrm>
              <a:off x="7527600" y="-190440"/>
              <a:ext cx="2303280" cy="1828800"/>
              <a:chOff x="7527600" y="-190440"/>
              <a:chExt cx="2303280" cy="1828800"/>
            </a:xfrm>
          </p:grpSpPr>
          <p:sp>
            <p:nvSpPr>
              <p:cNvPr id="127" name="Google Shape;308;p19"/>
              <p:cNvSpPr/>
              <p:nvPr/>
            </p:nvSpPr>
            <p:spPr>
              <a:xfrm flipH="1" rot="2699400">
                <a:off x="8755560" y="666000"/>
                <a:ext cx="1150200" cy="26208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28" name="Google Shape;309;p19"/>
              <p:cNvSpPr/>
              <p:nvPr/>
            </p:nvSpPr>
            <p:spPr>
              <a:xfrm>
                <a:off x="7979760" y="329040"/>
                <a:ext cx="1309320" cy="1309320"/>
              </a:xfrm>
              <a:prstGeom prst="ellipse">
                <a:avLst/>
              </a:prstGeom>
              <a:noFill/>
              <a:ln w="9525">
                <a:solidFill>
                  <a:srgbClr val="f8f8f8"/>
                </a:solidFill>
                <a:prstDash val="lgDash"/>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29" name="Google Shape;310;p19"/>
              <p:cNvSpPr/>
              <p:nvPr/>
            </p:nvSpPr>
            <p:spPr>
              <a:xfrm flipH="1" rot="2699400">
                <a:off x="7437960" y="168120"/>
                <a:ext cx="1098360" cy="201600"/>
              </a:xfrm>
              <a:prstGeom prst="roundRect">
                <a:avLst>
                  <a:gd name="adj" fmla="val 50000"/>
                </a:avLst>
              </a:prstGeom>
              <a:solidFill>
                <a:schemeClr val="lt2"/>
              </a:solidFill>
              <a:ln w="0">
                <a:noFill/>
              </a:ln>
            </p:spPr>
            <p:style>
              <a:lnRef idx="0"/>
              <a:fillRef idx="0"/>
              <a:effectRef idx="0"/>
              <a:fontRef idx="minor"/>
            </p:style>
            <p:txBody>
              <a:bodyPr tIns="71280" bIns="71280" anchor="ctr">
                <a:noAutofit/>
              </a:bodyPr>
              <a:p>
                <a:pPr defTabSz="914400">
                  <a:lnSpc>
                    <a:spcPct val="100000"/>
                  </a:lnSpc>
                  <a:tabLst>
                    <a:tab algn="l" pos="0"/>
                  </a:tabLst>
                </a:pPr>
                <a:endParaRPr b="0" lang="en-US" sz="1800" spc="-1" strike="noStrike">
                  <a:solidFill>
                    <a:srgbClr val="000000"/>
                  </a:solidFill>
                  <a:latin typeface="OpenSymbol"/>
                </a:endParaRPr>
              </a:p>
            </p:txBody>
          </p:sp>
        </p:grpSp>
        <p:sp>
          <p:nvSpPr>
            <p:cNvPr id="130" name="Google Shape;311;p19"/>
            <p:cNvSpPr/>
            <p:nvPr/>
          </p:nvSpPr>
          <p:spPr>
            <a:xfrm rot="2700000">
              <a:off x="7775640" y="-183240"/>
              <a:ext cx="770040" cy="127440"/>
            </a:xfrm>
            <a:prstGeom prst="roundRect">
              <a:avLst>
                <a:gd name="adj" fmla="val 50000"/>
              </a:avLst>
            </a:prstGeom>
            <a:solidFill>
              <a:schemeClr val="lt1"/>
            </a:solidFill>
            <a:ln w="0">
              <a:noFill/>
            </a:ln>
          </p:spPr>
          <p:style>
            <a:lnRef idx="0"/>
            <a:fillRef idx="0"/>
            <a:effectRef idx="0"/>
            <a:fontRef idx="minor"/>
          </p:style>
          <p:txBody>
            <a:bodyPr tIns="45360" bIns="45360" anchor="ctr">
              <a:noAutofit/>
            </a:bodyPr>
            <a:p>
              <a:pPr defTabSz="914400">
                <a:lnSpc>
                  <a:spcPct val="100000"/>
                </a:lnSpc>
                <a:tabLst>
                  <a:tab algn="l" pos="0"/>
                </a:tabLst>
              </a:pPr>
              <a:endParaRPr b="0" lang="en-US" sz="1800" spc="-1" strike="noStrike">
                <a:solidFill>
                  <a:srgbClr val="000000"/>
                </a:solidFill>
                <a:latin typeface="OpenSymbol"/>
              </a:endParaRPr>
            </a:p>
          </p:txBody>
        </p:sp>
      </p:grpSp>
      <p:grpSp>
        <p:nvGrpSpPr>
          <p:cNvPr id="131" name="Google Shape;312;p19"/>
          <p:cNvGrpSpPr/>
          <p:nvPr/>
        </p:nvGrpSpPr>
        <p:grpSpPr>
          <a:xfrm>
            <a:off x="3505680" y="4514760"/>
            <a:ext cx="1309320" cy="257400"/>
            <a:chOff x="3505680" y="4514760"/>
            <a:chExt cx="1309320" cy="257400"/>
          </a:xfrm>
        </p:grpSpPr>
        <p:sp>
          <p:nvSpPr>
            <p:cNvPr id="132" name="Google Shape;313;p19"/>
            <p:cNvSpPr/>
            <p:nvPr/>
          </p:nvSpPr>
          <p:spPr>
            <a:xfrm>
              <a:off x="3925080" y="45147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33" name="Google Shape;314;p19"/>
            <p:cNvSpPr/>
            <p:nvPr/>
          </p:nvSpPr>
          <p:spPr>
            <a:xfrm>
              <a:off x="4129200" y="45147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34" name="Google Shape;315;p19"/>
            <p:cNvSpPr/>
            <p:nvPr/>
          </p:nvSpPr>
          <p:spPr>
            <a:xfrm>
              <a:off x="4333320" y="45147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35" name="Google Shape;316;p19"/>
            <p:cNvSpPr/>
            <p:nvPr/>
          </p:nvSpPr>
          <p:spPr>
            <a:xfrm>
              <a:off x="4537440" y="45147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36" name="Google Shape;317;p19"/>
            <p:cNvSpPr/>
            <p:nvPr/>
          </p:nvSpPr>
          <p:spPr>
            <a:xfrm>
              <a:off x="4741560" y="45147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37" name="Google Shape;318;p19"/>
            <p:cNvSpPr/>
            <p:nvPr/>
          </p:nvSpPr>
          <p:spPr>
            <a:xfrm>
              <a:off x="3505680" y="46987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38" name="Google Shape;319;p19"/>
            <p:cNvSpPr/>
            <p:nvPr/>
          </p:nvSpPr>
          <p:spPr>
            <a:xfrm>
              <a:off x="3709800" y="46987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39" name="Google Shape;320;p19"/>
            <p:cNvSpPr/>
            <p:nvPr/>
          </p:nvSpPr>
          <p:spPr>
            <a:xfrm>
              <a:off x="3913920" y="46987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40" name="Google Shape;321;p19"/>
            <p:cNvSpPr/>
            <p:nvPr/>
          </p:nvSpPr>
          <p:spPr>
            <a:xfrm>
              <a:off x="4118040" y="46987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41" name="Google Shape;322;p19"/>
            <p:cNvSpPr/>
            <p:nvPr/>
          </p:nvSpPr>
          <p:spPr>
            <a:xfrm>
              <a:off x="4322160" y="46987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gr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42"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200" spc="-1" strike="noStrike">
                <a:solidFill>
                  <a:schemeClr val="dk1"/>
                </a:solidFill>
                <a:latin typeface="Arial"/>
              </a:rPr>
              <a:t>Click to edit the title text format</a:t>
            </a:r>
            <a:endParaRPr b="0" lang="fr-FR" sz="3200" spc="-1" strike="noStrike">
              <a:solidFill>
                <a:schemeClr val="dk1"/>
              </a:solidFill>
              <a:latin typeface="Arial"/>
            </a:endParaRPr>
          </a:p>
        </p:txBody>
      </p:sp>
      <p:grpSp>
        <p:nvGrpSpPr>
          <p:cNvPr id="143" name="Google Shape;337;p20"/>
          <p:cNvGrpSpPr/>
          <p:nvPr/>
        </p:nvGrpSpPr>
        <p:grpSpPr>
          <a:xfrm>
            <a:off x="7656480" y="-721440"/>
            <a:ext cx="1980000" cy="2320200"/>
            <a:chOff x="7656480" y="-721440"/>
            <a:chExt cx="1980000" cy="2320200"/>
          </a:xfrm>
        </p:grpSpPr>
        <p:sp>
          <p:nvSpPr>
            <p:cNvPr id="144" name="Google Shape;338;p20"/>
            <p:cNvSpPr/>
            <p:nvPr/>
          </p:nvSpPr>
          <p:spPr>
            <a:xfrm flipH="1" rot="16200000">
              <a:off x="7653240" y="-57960"/>
              <a:ext cx="1554120" cy="1548360"/>
            </a:xfrm>
            <a:prstGeom prst="rtTriangle">
              <a:avLst/>
            </a:pr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grpSp>
          <p:nvGrpSpPr>
            <p:cNvPr id="145" name="Google Shape;339;p20"/>
            <p:cNvGrpSpPr/>
            <p:nvPr/>
          </p:nvGrpSpPr>
          <p:grpSpPr>
            <a:xfrm>
              <a:off x="7776000" y="-721440"/>
              <a:ext cx="1860480" cy="2320200"/>
              <a:chOff x="7776000" y="-721440"/>
              <a:chExt cx="1860480" cy="2320200"/>
            </a:xfrm>
          </p:grpSpPr>
          <p:sp>
            <p:nvSpPr>
              <p:cNvPr id="146" name="Google Shape;340;p20"/>
              <p:cNvSpPr/>
              <p:nvPr/>
            </p:nvSpPr>
            <p:spPr>
              <a:xfrm flipH="1" rot="2699400">
                <a:off x="8561160" y="907920"/>
                <a:ext cx="1150200" cy="26208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47" name="Google Shape;341;p20"/>
              <p:cNvSpPr/>
              <p:nvPr/>
            </p:nvSpPr>
            <p:spPr>
              <a:xfrm>
                <a:off x="7776000" y="289440"/>
                <a:ext cx="1309320" cy="1309320"/>
              </a:xfrm>
              <a:prstGeom prst="ellipse">
                <a:avLst/>
              </a:prstGeom>
              <a:noFill/>
              <a:ln w="9525">
                <a:solidFill>
                  <a:srgbClr val="f8f8f8"/>
                </a:solidFill>
                <a:prstDash val="lgDash"/>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48" name="Google Shape;342;p20"/>
              <p:cNvSpPr/>
              <p:nvPr/>
            </p:nvSpPr>
            <p:spPr>
              <a:xfrm flipH="1" rot="2699400">
                <a:off x="7753680" y="-362520"/>
                <a:ext cx="1098360" cy="201600"/>
              </a:xfrm>
              <a:prstGeom prst="roundRect">
                <a:avLst>
                  <a:gd name="adj" fmla="val 50000"/>
                </a:avLst>
              </a:prstGeom>
              <a:solidFill>
                <a:schemeClr val="lt2"/>
              </a:solidFill>
              <a:ln w="0">
                <a:noFill/>
              </a:ln>
            </p:spPr>
            <p:style>
              <a:lnRef idx="0"/>
              <a:fillRef idx="0"/>
              <a:effectRef idx="0"/>
              <a:fontRef idx="minor"/>
            </p:style>
            <p:txBody>
              <a:bodyPr tIns="71280" bIns="71280" anchor="ctr">
                <a:noAutofit/>
              </a:bodyPr>
              <a:p>
                <a:pPr defTabSz="914400">
                  <a:lnSpc>
                    <a:spcPct val="100000"/>
                  </a:lnSpc>
                  <a:tabLst>
                    <a:tab algn="l" pos="0"/>
                  </a:tabLst>
                </a:pPr>
                <a:endParaRPr b="0" lang="en-US" sz="1800" spc="-1" strike="noStrike">
                  <a:solidFill>
                    <a:srgbClr val="000000"/>
                  </a:solidFill>
                  <a:latin typeface="OpenSymbol"/>
                </a:endParaRPr>
              </a:p>
            </p:txBody>
          </p:sp>
        </p:grpSp>
        <p:sp>
          <p:nvSpPr>
            <p:cNvPr id="149" name="Google Shape;343;p20"/>
            <p:cNvSpPr/>
            <p:nvPr/>
          </p:nvSpPr>
          <p:spPr>
            <a:xfrm rot="2700000">
              <a:off x="7588800" y="-171720"/>
              <a:ext cx="770040" cy="127440"/>
            </a:xfrm>
            <a:prstGeom prst="roundRect">
              <a:avLst>
                <a:gd name="adj" fmla="val 50000"/>
              </a:avLst>
            </a:prstGeom>
            <a:solidFill>
              <a:schemeClr val="lt1"/>
            </a:solidFill>
            <a:ln w="0">
              <a:noFill/>
            </a:ln>
          </p:spPr>
          <p:style>
            <a:lnRef idx="0"/>
            <a:fillRef idx="0"/>
            <a:effectRef idx="0"/>
            <a:fontRef idx="minor"/>
          </p:style>
          <p:txBody>
            <a:bodyPr tIns="45360" bIns="45360" anchor="ctr">
              <a:noAutofit/>
            </a:bodyPr>
            <a:p>
              <a:pPr defTabSz="914400">
                <a:lnSpc>
                  <a:spcPct val="100000"/>
                </a:lnSpc>
                <a:tabLst>
                  <a:tab algn="l" pos="0"/>
                </a:tabLst>
              </a:pPr>
              <a:endParaRPr b="0" lang="en-US" sz="1800" spc="-1" strike="noStrike">
                <a:solidFill>
                  <a:srgbClr val="000000"/>
                </a:solidFill>
                <a:latin typeface="OpenSymbol"/>
              </a:endParaRPr>
            </a:p>
          </p:txBody>
        </p:sp>
      </p:gr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50" name="PlaceHolder 1"/>
          <p:cNvSpPr>
            <a:spLocks noGrp="1"/>
          </p:cNvSpPr>
          <p:nvPr>
            <p:ph type="title"/>
          </p:nvPr>
        </p:nvSpPr>
        <p:spPr>
          <a:xfrm>
            <a:off x="733680" y="1967760"/>
            <a:ext cx="4410720" cy="1366560"/>
          </a:xfrm>
          <a:prstGeom prst="rect">
            <a:avLst/>
          </a:prstGeom>
          <a:noFill/>
          <a:ln w="0">
            <a:noFill/>
          </a:ln>
        </p:spPr>
        <p:txBody>
          <a:bodyPr lIns="91440" rIns="91440" tIns="91440" bIns="91440" anchor="b">
            <a:noAutofit/>
          </a:bodyPr>
          <a:p>
            <a:pPr indent="0">
              <a:buNone/>
            </a:pPr>
            <a:r>
              <a:rPr b="0" lang="fr-FR" sz="3200" spc="-1" strike="noStrike">
                <a:solidFill>
                  <a:schemeClr val="dk1"/>
                </a:solidFill>
                <a:latin typeface="Arial"/>
              </a:rPr>
              <a:t>Click to edit the title text format</a:t>
            </a:r>
            <a:endParaRPr b="0" lang="fr-FR" sz="3200" spc="-1" strike="noStrike">
              <a:solidFill>
                <a:schemeClr val="dk1"/>
              </a:solidFill>
              <a:latin typeface="Arial"/>
            </a:endParaRPr>
          </a:p>
        </p:txBody>
      </p:sp>
      <p:sp>
        <p:nvSpPr>
          <p:cNvPr id="151" name="PlaceHolder 2"/>
          <p:cNvSpPr>
            <a:spLocks noGrp="1"/>
          </p:cNvSpPr>
          <p:nvPr>
            <p:ph type="title"/>
          </p:nvPr>
        </p:nvSpPr>
        <p:spPr>
          <a:xfrm>
            <a:off x="789480" y="539640"/>
            <a:ext cx="1046520" cy="1334880"/>
          </a:xfrm>
          <a:prstGeom prst="rect">
            <a:avLst/>
          </a:prstGeom>
          <a:solidFill>
            <a:schemeClr val="lt2"/>
          </a:solidFill>
          <a:ln w="0">
            <a:noFill/>
          </a:ln>
        </p:spPr>
        <p:txBody>
          <a:bodyPr lIns="91440" rIns="91440" tIns="91440" bIns="91440" anchor="ctr">
            <a:noAutofit/>
          </a:bodyPr>
          <a:p>
            <a:pPr indent="0" algn="ctr">
              <a:lnSpc>
                <a:spcPct val="100000"/>
              </a:lnSpc>
              <a:buNone/>
            </a:pPr>
            <a:r>
              <a:rPr b="0" lang="fr-FR" sz="4500" spc="-1" strike="noStrike">
                <a:solidFill>
                  <a:schemeClr val="dk1"/>
                </a:solidFill>
                <a:latin typeface="Archivo Black"/>
                <a:ea typeface="Archivo Black"/>
              </a:rPr>
              <a:t>xx%</a:t>
            </a:r>
            <a:endParaRPr b="0" lang="fr-FR" sz="4500" spc="-1" strike="noStrike">
              <a:solidFill>
                <a:schemeClr val="dk1"/>
              </a:solidFill>
              <a:latin typeface="Arial"/>
            </a:endParaRPr>
          </a:p>
        </p:txBody>
      </p:sp>
      <p:sp>
        <p:nvSpPr>
          <p:cNvPr id="152" name="PlaceHolder 3"/>
          <p:cNvSpPr>
            <a:spLocks noGrp="1"/>
          </p:cNvSpPr>
          <p:nvPr>
            <p:ph type="body"/>
          </p:nvPr>
        </p:nvSpPr>
        <p:spPr>
          <a:xfrm>
            <a:off x="5397480" y="1055160"/>
            <a:ext cx="3033000" cy="3033000"/>
          </a:xfrm>
          <a:prstGeom prst="rect">
            <a:avLst/>
          </a:prstGeom>
          <a:noFill/>
          <a:ln w="38160">
            <a:solidFill>
              <a:schemeClr val="lt1"/>
            </a:solidFill>
            <a:round/>
          </a:ln>
        </p:spPr>
        <p:txBody>
          <a:bodyPr lIns="90000" rIns="90000" tIns="45000" bIns="45000" anchor="t">
            <a:normAutofit fontScale="50000" lnSpcReduction="20000"/>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grpSp>
        <p:nvGrpSpPr>
          <p:cNvPr id="153" name="Google Shape;17;p3"/>
          <p:cNvGrpSpPr/>
          <p:nvPr/>
        </p:nvGrpSpPr>
        <p:grpSpPr>
          <a:xfrm>
            <a:off x="3660480" y="399960"/>
            <a:ext cx="1309320" cy="257400"/>
            <a:chOff x="3660480" y="399960"/>
            <a:chExt cx="1309320" cy="257400"/>
          </a:xfrm>
        </p:grpSpPr>
        <p:sp>
          <p:nvSpPr>
            <p:cNvPr id="154" name="Google Shape;18;p3"/>
            <p:cNvSpPr/>
            <p:nvPr/>
          </p:nvSpPr>
          <p:spPr>
            <a:xfrm>
              <a:off x="4079880" y="3999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55" name="Google Shape;19;p3"/>
            <p:cNvSpPr/>
            <p:nvPr/>
          </p:nvSpPr>
          <p:spPr>
            <a:xfrm>
              <a:off x="4284000" y="3999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56" name="Google Shape;20;p3"/>
            <p:cNvSpPr/>
            <p:nvPr/>
          </p:nvSpPr>
          <p:spPr>
            <a:xfrm>
              <a:off x="4488120" y="3999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57" name="Google Shape;21;p3"/>
            <p:cNvSpPr/>
            <p:nvPr/>
          </p:nvSpPr>
          <p:spPr>
            <a:xfrm>
              <a:off x="4692240" y="3999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58" name="Google Shape;22;p3"/>
            <p:cNvSpPr/>
            <p:nvPr/>
          </p:nvSpPr>
          <p:spPr>
            <a:xfrm>
              <a:off x="4896360" y="3999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59" name="Google Shape;23;p3"/>
            <p:cNvSpPr/>
            <p:nvPr/>
          </p:nvSpPr>
          <p:spPr>
            <a:xfrm>
              <a:off x="3660480" y="5839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60" name="Google Shape;24;p3"/>
            <p:cNvSpPr/>
            <p:nvPr/>
          </p:nvSpPr>
          <p:spPr>
            <a:xfrm>
              <a:off x="3864240" y="5839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61" name="Google Shape;25;p3"/>
            <p:cNvSpPr/>
            <p:nvPr/>
          </p:nvSpPr>
          <p:spPr>
            <a:xfrm>
              <a:off x="4068360" y="5839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62" name="Google Shape;26;p3"/>
            <p:cNvSpPr/>
            <p:nvPr/>
          </p:nvSpPr>
          <p:spPr>
            <a:xfrm>
              <a:off x="4272480" y="5839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63" name="Google Shape;27;p3"/>
            <p:cNvSpPr/>
            <p:nvPr/>
          </p:nvSpPr>
          <p:spPr>
            <a:xfrm>
              <a:off x="4476600" y="5839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gr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64"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200" spc="-1" strike="noStrike">
                <a:solidFill>
                  <a:schemeClr val="dk1"/>
                </a:solidFill>
                <a:latin typeface="Arial"/>
              </a:rPr>
              <a:t>Click to edit the title text format</a:t>
            </a:r>
            <a:endParaRPr b="0" lang="fr-FR" sz="3200" spc="-1" strike="noStrike">
              <a:solidFill>
                <a:schemeClr val="dk1"/>
              </a:solidFill>
              <a:latin typeface="Arial"/>
            </a:endParaRPr>
          </a:p>
        </p:txBody>
      </p:sp>
      <p:grpSp>
        <p:nvGrpSpPr>
          <p:cNvPr id="165" name="Google Shape;346;p21"/>
          <p:cNvGrpSpPr/>
          <p:nvPr/>
        </p:nvGrpSpPr>
        <p:grpSpPr>
          <a:xfrm>
            <a:off x="7267320" y="-374400"/>
            <a:ext cx="2455920" cy="5138280"/>
            <a:chOff x="7267320" y="-374400"/>
            <a:chExt cx="2455920" cy="5138280"/>
          </a:xfrm>
        </p:grpSpPr>
        <p:grpSp>
          <p:nvGrpSpPr>
            <p:cNvPr id="166" name="Google Shape;347;p21"/>
            <p:cNvGrpSpPr/>
            <p:nvPr/>
          </p:nvGrpSpPr>
          <p:grpSpPr>
            <a:xfrm>
              <a:off x="7432920" y="4506480"/>
              <a:ext cx="1309320" cy="257400"/>
              <a:chOff x="7432920" y="4506480"/>
              <a:chExt cx="1309320" cy="257400"/>
            </a:xfrm>
          </p:grpSpPr>
          <p:sp>
            <p:nvSpPr>
              <p:cNvPr id="167" name="Google Shape;348;p21"/>
              <p:cNvSpPr/>
              <p:nvPr/>
            </p:nvSpPr>
            <p:spPr>
              <a:xfrm>
                <a:off x="7852320" y="450648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68" name="Google Shape;349;p21"/>
              <p:cNvSpPr/>
              <p:nvPr/>
            </p:nvSpPr>
            <p:spPr>
              <a:xfrm>
                <a:off x="8056440" y="450648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69" name="Google Shape;350;p21"/>
              <p:cNvSpPr/>
              <p:nvPr/>
            </p:nvSpPr>
            <p:spPr>
              <a:xfrm>
                <a:off x="8260560" y="450648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70" name="Google Shape;351;p21"/>
              <p:cNvSpPr/>
              <p:nvPr/>
            </p:nvSpPr>
            <p:spPr>
              <a:xfrm>
                <a:off x="8464680" y="450648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71" name="Google Shape;352;p21"/>
              <p:cNvSpPr/>
              <p:nvPr/>
            </p:nvSpPr>
            <p:spPr>
              <a:xfrm>
                <a:off x="8668800" y="450648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72" name="Google Shape;353;p21"/>
              <p:cNvSpPr/>
              <p:nvPr/>
            </p:nvSpPr>
            <p:spPr>
              <a:xfrm>
                <a:off x="7432920" y="469044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73" name="Google Shape;354;p21"/>
              <p:cNvSpPr/>
              <p:nvPr/>
            </p:nvSpPr>
            <p:spPr>
              <a:xfrm>
                <a:off x="7637040" y="469044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74" name="Google Shape;355;p21"/>
              <p:cNvSpPr/>
              <p:nvPr/>
            </p:nvSpPr>
            <p:spPr>
              <a:xfrm>
                <a:off x="7841160" y="469044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75" name="Google Shape;356;p21"/>
              <p:cNvSpPr/>
              <p:nvPr/>
            </p:nvSpPr>
            <p:spPr>
              <a:xfrm>
                <a:off x="8045280" y="469044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76" name="Google Shape;357;p21"/>
              <p:cNvSpPr/>
              <p:nvPr/>
            </p:nvSpPr>
            <p:spPr>
              <a:xfrm>
                <a:off x="8249400" y="469044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grpSp>
        <p:grpSp>
          <p:nvGrpSpPr>
            <p:cNvPr id="177" name="Google Shape;358;p21"/>
            <p:cNvGrpSpPr/>
            <p:nvPr/>
          </p:nvGrpSpPr>
          <p:grpSpPr>
            <a:xfrm>
              <a:off x="7267320" y="-374400"/>
              <a:ext cx="2455920" cy="1917000"/>
              <a:chOff x="7267320" y="-374400"/>
              <a:chExt cx="2455920" cy="1917000"/>
            </a:xfrm>
          </p:grpSpPr>
          <p:sp>
            <p:nvSpPr>
              <p:cNvPr id="178" name="Google Shape;359;p21"/>
              <p:cNvSpPr/>
              <p:nvPr/>
            </p:nvSpPr>
            <p:spPr>
              <a:xfrm flipH="1" rot="16200000">
                <a:off x="7653240" y="-8280"/>
                <a:ext cx="1554120" cy="1548360"/>
              </a:xfrm>
              <a:prstGeom prst="rtTriangle">
                <a:avLst/>
              </a:pr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79" name="Google Shape;360;p21"/>
              <p:cNvSpPr/>
              <p:nvPr/>
            </p:nvSpPr>
            <p:spPr>
              <a:xfrm flipH="1" rot="2699400">
                <a:off x="8647920" y="634320"/>
                <a:ext cx="1150200" cy="26208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80" name="Google Shape;361;p21"/>
              <p:cNvSpPr/>
              <p:nvPr/>
            </p:nvSpPr>
            <p:spPr>
              <a:xfrm>
                <a:off x="7719480" y="145440"/>
                <a:ext cx="1309320" cy="1309320"/>
              </a:xfrm>
              <a:prstGeom prst="ellipse">
                <a:avLst/>
              </a:prstGeom>
              <a:noFill/>
              <a:ln w="9525">
                <a:solidFill>
                  <a:srgbClr val="f8f8f8"/>
                </a:solidFill>
                <a:prstDash val="lgDash"/>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81" name="Google Shape;362;p21"/>
              <p:cNvSpPr/>
              <p:nvPr/>
            </p:nvSpPr>
            <p:spPr>
              <a:xfrm flipH="1" rot="2699400">
                <a:off x="7177680" y="-15480"/>
                <a:ext cx="1098360" cy="201600"/>
              </a:xfrm>
              <a:prstGeom prst="roundRect">
                <a:avLst>
                  <a:gd name="adj" fmla="val 50000"/>
                </a:avLst>
              </a:prstGeom>
              <a:solidFill>
                <a:schemeClr val="lt2"/>
              </a:solidFill>
              <a:ln w="0">
                <a:noFill/>
              </a:ln>
            </p:spPr>
            <p:style>
              <a:lnRef idx="0"/>
              <a:fillRef idx="0"/>
              <a:effectRef idx="0"/>
              <a:fontRef idx="minor"/>
            </p:style>
            <p:txBody>
              <a:bodyPr tIns="71280" bIns="71280" anchor="ctr">
                <a:noAutofit/>
              </a:bodyPr>
              <a:p>
                <a:pPr defTabSz="914400">
                  <a:lnSpc>
                    <a:spcPct val="100000"/>
                  </a:lnSpc>
                  <a:tabLst>
                    <a:tab algn="l" pos="0"/>
                  </a:tabLst>
                </a:pPr>
                <a:endParaRPr b="0" lang="en-US" sz="1800" spc="-1" strike="noStrike">
                  <a:solidFill>
                    <a:srgbClr val="000000"/>
                  </a:solidFill>
                  <a:latin typeface="OpenSymbol"/>
                </a:endParaRPr>
              </a:p>
            </p:txBody>
          </p:sp>
        </p:grpSp>
      </p:gr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82" name="PlaceHolder 1"/>
          <p:cNvSpPr>
            <a:spLocks noGrp="1"/>
          </p:cNvSpPr>
          <p:nvPr>
            <p:ph type="title"/>
          </p:nvPr>
        </p:nvSpPr>
        <p:spPr>
          <a:xfrm>
            <a:off x="720000" y="1222920"/>
            <a:ext cx="4275720" cy="1733760"/>
          </a:xfrm>
          <a:prstGeom prst="rect">
            <a:avLst/>
          </a:prstGeom>
          <a:noFill/>
          <a:ln w="0">
            <a:noFill/>
          </a:ln>
        </p:spPr>
        <p:txBody>
          <a:bodyPr lIns="91440" rIns="91440" tIns="91440" bIns="91440" anchor="b">
            <a:noAutofit/>
          </a:bodyPr>
          <a:p>
            <a:pPr indent="0">
              <a:buNone/>
            </a:pPr>
            <a:r>
              <a:rPr b="0" lang="fr-FR" sz="3200" spc="-1" strike="noStrike">
                <a:solidFill>
                  <a:schemeClr val="dk1"/>
                </a:solidFill>
                <a:latin typeface="Arial"/>
              </a:rPr>
              <a:t>Click to edit the title text format</a:t>
            </a:r>
            <a:endParaRPr b="0" lang="fr-FR" sz="3200" spc="-1" strike="noStrike">
              <a:solidFill>
                <a:schemeClr val="dk1"/>
              </a:solidFill>
              <a:latin typeface="Arial"/>
            </a:endParaRPr>
          </a:p>
        </p:txBody>
      </p:sp>
      <p:sp>
        <p:nvSpPr>
          <p:cNvPr id="183" name="PlaceHolder 2"/>
          <p:cNvSpPr>
            <a:spLocks noGrp="1"/>
          </p:cNvSpPr>
          <p:nvPr>
            <p:ph type="body"/>
          </p:nvPr>
        </p:nvSpPr>
        <p:spPr>
          <a:xfrm>
            <a:off x="5397480" y="1055160"/>
            <a:ext cx="3033000" cy="3033000"/>
          </a:xfrm>
          <a:prstGeom prst="rect">
            <a:avLst/>
          </a:prstGeom>
          <a:noFill/>
          <a:ln w="38160">
            <a:solidFill>
              <a:schemeClr val="lt1"/>
            </a:solidFill>
            <a:round/>
          </a:ln>
        </p:spPr>
        <p:txBody>
          <a:bodyPr lIns="90000" rIns="90000" tIns="45000" bIns="45000" anchor="t">
            <a:normAutofit fontScale="50000" lnSpcReduction="20000"/>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grpSp>
        <p:nvGrpSpPr>
          <p:cNvPr id="184" name="Google Shape;367;p22"/>
          <p:cNvGrpSpPr/>
          <p:nvPr/>
        </p:nvGrpSpPr>
        <p:grpSpPr>
          <a:xfrm>
            <a:off x="5362560" y="4349160"/>
            <a:ext cx="1309320" cy="257400"/>
            <a:chOff x="5362560" y="4349160"/>
            <a:chExt cx="1309320" cy="257400"/>
          </a:xfrm>
        </p:grpSpPr>
        <p:sp>
          <p:nvSpPr>
            <p:cNvPr id="185" name="Google Shape;368;p22"/>
            <p:cNvSpPr/>
            <p:nvPr/>
          </p:nvSpPr>
          <p:spPr>
            <a:xfrm flipV="1">
              <a:off x="5781960" y="45331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86" name="Google Shape;369;p22"/>
            <p:cNvSpPr/>
            <p:nvPr/>
          </p:nvSpPr>
          <p:spPr>
            <a:xfrm flipV="1">
              <a:off x="5986080" y="45331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87" name="Google Shape;370;p22"/>
            <p:cNvSpPr/>
            <p:nvPr/>
          </p:nvSpPr>
          <p:spPr>
            <a:xfrm flipV="1">
              <a:off x="6190200" y="45331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88" name="Google Shape;371;p22"/>
            <p:cNvSpPr/>
            <p:nvPr/>
          </p:nvSpPr>
          <p:spPr>
            <a:xfrm flipV="1">
              <a:off x="6394320" y="45331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89" name="Google Shape;372;p22"/>
            <p:cNvSpPr/>
            <p:nvPr/>
          </p:nvSpPr>
          <p:spPr>
            <a:xfrm flipV="1">
              <a:off x="6598440" y="45331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90" name="Google Shape;373;p22"/>
            <p:cNvSpPr/>
            <p:nvPr/>
          </p:nvSpPr>
          <p:spPr>
            <a:xfrm flipV="1">
              <a:off x="5362560" y="43491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91" name="Google Shape;374;p22"/>
            <p:cNvSpPr/>
            <p:nvPr/>
          </p:nvSpPr>
          <p:spPr>
            <a:xfrm flipV="1">
              <a:off x="5566680" y="43491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92" name="Google Shape;375;p22"/>
            <p:cNvSpPr/>
            <p:nvPr/>
          </p:nvSpPr>
          <p:spPr>
            <a:xfrm flipV="1">
              <a:off x="5770800" y="43491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93" name="Google Shape;376;p22"/>
            <p:cNvSpPr/>
            <p:nvPr/>
          </p:nvSpPr>
          <p:spPr>
            <a:xfrm flipV="1">
              <a:off x="5974920" y="43491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94" name="Google Shape;377;p22"/>
            <p:cNvSpPr/>
            <p:nvPr/>
          </p:nvSpPr>
          <p:spPr>
            <a:xfrm flipV="1">
              <a:off x="6179040" y="43491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grpSp>
    </p:spTree>
  </p:cSld>
  <p:clrMap bg1="lt1" bg2="lt2" tx1="dk1"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95" name="PlaceHolder 1"/>
          <p:cNvSpPr>
            <a:spLocks noGrp="1"/>
          </p:cNvSpPr>
          <p:nvPr>
            <p:ph type="title"/>
          </p:nvPr>
        </p:nvSpPr>
        <p:spPr>
          <a:xfrm>
            <a:off x="720000" y="1477080"/>
            <a:ext cx="3045600" cy="705960"/>
          </a:xfrm>
          <a:prstGeom prst="rect">
            <a:avLst/>
          </a:prstGeom>
          <a:noFill/>
          <a:ln w="0">
            <a:noFill/>
          </a:ln>
        </p:spPr>
        <p:txBody>
          <a:bodyPr lIns="91440" rIns="91440" tIns="91440" bIns="91440" anchor="b">
            <a:noAutofit/>
          </a:bodyPr>
          <a:p>
            <a:pPr indent="0">
              <a:buNone/>
            </a:pPr>
            <a:r>
              <a:rPr b="0" lang="fr-FR" sz="3200" spc="-1" strike="noStrike">
                <a:solidFill>
                  <a:schemeClr val="dk1"/>
                </a:solidFill>
                <a:latin typeface="Arial"/>
              </a:rPr>
              <a:t>Click to edit the title text format</a:t>
            </a:r>
            <a:endParaRPr b="0" lang="fr-FR" sz="3200" spc="-1" strike="noStrike">
              <a:solidFill>
                <a:schemeClr val="dk1"/>
              </a:solidFill>
              <a:latin typeface="Arial"/>
            </a:endParaRPr>
          </a:p>
        </p:txBody>
      </p:sp>
      <p:grpSp>
        <p:nvGrpSpPr>
          <p:cNvPr id="196" name="Google Shape;381;p23"/>
          <p:cNvGrpSpPr/>
          <p:nvPr/>
        </p:nvGrpSpPr>
        <p:grpSpPr>
          <a:xfrm>
            <a:off x="5173200" y="268920"/>
            <a:ext cx="1309320" cy="257400"/>
            <a:chOff x="5173200" y="268920"/>
            <a:chExt cx="1309320" cy="257400"/>
          </a:xfrm>
        </p:grpSpPr>
        <p:sp>
          <p:nvSpPr>
            <p:cNvPr id="197" name="Google Shape;382;p23"/>
            <p:cNvSpPr/>
            <p:nvPr/>
          </p:nvSpPr>
          <p:spPr>
            <a:xfrm flipV="1">
              <a:off x="5592600" y="45288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98" name="Google Shape;383;p23"/>
            <p:cNvSpPr/>
            <p:nvPr/>
          </p:nvSpPr>
          <p:spPr>
            <a:xfrm flipV="1">
              <a:off x="5796720" y="45288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99" name="Google Shape;384;p23"/>
            <p:cNvSpPr/>
            <p:nvPr/>
          </p:nvSpPr>
          <p:spPr>
            <a:xfrm flipV="1">
              <a:off x="6000840" y="45288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00" name="Google Shape;385;p23"/>
            <p:cNvSpPr/>
            <p:nvPr/>
          </p:nvSpPr>
          <p:spPr>
            <a:xfrm flipV="1">
              <a:off x="6204960" y="45288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01" name="Google Shape;386;p23"/>
            <p:cNvSpPr/>
            <p:nvPr/>
          </p:nvSpPr>
          <p:spPr>
            <a:xfrm flipV="1">
              <a:off x="6409080" y="45288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02" name="Google Shape;387;p23"/>
            <p:cNvSpPr/>
            <p:nvPr/>
          </p:nvSpPr>
          <p:spPr>
            <a:xfrm flipV="1">
              <a:off x="5173200" y="2689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03" name="Google Shape;388;p23"/>
            <p:cNvSpPr/>
            <p:nvPr/>
          </p:nvSpPr>
          <p:spPr>
            <a:xfrm flipV="1">
              <a:off x="5377320" y="2689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04" name="Google Shape;389;p23"/>
            <p:cNvSpPr/>
            <p:nvPr/>
          </p:nvSpPr>
          <p:spPr>
            <a:xfrm flipV="1">
              <a:off x="5581440" y="2689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05" name="Google Shape;390;p23"/>
            <p:cNvSpPr/>
            <p:nvPr/>
          </p:nvSpPr>
          <p:spPr>
            <a:xfrm flipV="1">
              <a:off x="5785560" y="2689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06" name="Google Shape;391;p23"/>
            <p:cNvSpPr/>
            <p:nvPr/>
          </p:nvSpPr>
          <p:spPr>
            <a:xfrm flipV="1">
              <a:off x="5989680" y="2689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grpSp>
    </p:spTree>
  </p:cSld>
  <p:clrMap bg1="lt1" bg2="lt2" tx1="dk1" tx2="dk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07" name="PlaceHolder 1"/>
          <p:cNvSpPr>
            <a:spLocks noGrp="1"/>
          </p:cNvSpPr>
          <p:nvPr>
            <p:ph type="title"/>
          </p:nvPr>
        </p:nvSpPr>
        <p:spPr>
          <a:xfrm>
            <a:off x="713160" y="539640"/>
            <a:ext cx="4632120" cy="1058400"/>
          </a:xfrm>
          <a:prstGeom prst="rect">
            <a:avLst/>
          </a:prstGeom>
          <a:noFill/>
          <a:ln w="0">
            <a:noFill/>
          </a:ln>
        </p:spPr>
        <p:txBody>
          <a:bodyPr lIns="91440" rIns="91440" tIns="91440" bIns="91440" anchor="t">
            <a:noAutofit/>
          </a:bodyPr>
          <a:p>
            <a:pPr indent="0">
              <a:buNone/>
            </a:pPr>
            <a:r>
              <a:rPr b="0" lang="fr-FR" sz="5400" spc="-1" strike="noStrike">
                <a:solidFill>
                  <a:schemeClr val="dk1"/>
                </a:solidFill>
                <a:latin typeface="Arial"/>
              </a:rPr>
              <a:t>Click to edit the title text format</a:t>
            </a:r>
            <a:endParaRPr b="0" lang="fr-FR" sz="5400" spc="-1" strike="noStrike">
              <a:solidFill>
                <a:schemeClr val="dk1"/>
              </a:solidFill>
              <a:latin typeface="Arial"/>
            </a:endParaRPr>
          </a:p>
        </p:txBody>
      </p:sp>
      <p:sp>
        <p:nvSpPr>
          <p:cNvPr id="208" name="PlaceHolder 2"/>
          <p:cNvSpPr>
            <a:spLocks noGrp="1"/>
          </p:cNvSpPr>
          <p:nvPr>
            <p:ph type="body"/>
          </p:nvPr>
        </p:nvSpPr>
        <p:spPr>
          <a:xfrm>
            <a:off x="5397480" y="1055160"/>
            <a:ext cx="3033000" cy="3033000"/>
          </a:xfrm>
          <a:prstGeom prst="rect">
            <a:avLst/>
          </a:prstGeom>
          <a:noFill/>
          <a:ln w="38160">
            <a:solidFill>
              <a:schemeClr val="lt1"/>
            </a:solidFill>
            <a:round/>
          </a:ln>
        </p:spPr>
        <p:txBody>
          <a:bodyPr lIns="90000" rIns="90000" tIns="45000" bIns="45000" anchor="t">
            <a:normAutofit fontScale="50000" lnSpcReduction="20000"/>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grpSp>
        <p:nvGrpSpPr>
          <p:cNvPr id="209" name="Google Shape;396;p24"/>
          <p:cNvGrpSpPr/>
          <p:nvPr/>
        </p:nvGrpSpPr>
        <p:grpSpPr>
          <a:xfrm>
            <a:off x="5143320" y="399960"/>
            <a:ext cx="1309680" cy="257400"/>
            <a:chOff x="5143320" y="399960"/>
            <a:chExt cx="1309680" cy="257400"/>
          </a:xfrm>
        </p:grpSpPr>
        <p:sp>
          <p:nvSpPr>
            <p:cNvPr id="210" name="Google Shape;397;p24"/>
            <p:cNvSpPr/>
            <p:nvPr/>
          </p:nvSpPr>
          <p:spPr>
            <a:xfrm>
              <a:off x="5563080" y="3999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11" name="Google Shape;398;p24"/>
            <p:cNvSpPr/>
            <p:nvPr/>
          </p:nvSpPr>
          <p:spPr>
            <a:xfrm>
              <a:off x="5767200" y="3999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12" name="Google Shape;399;p24"/>
            <p:cNvSpPr/>
            <p:nvPr/>
          </p:nvSpPr>
          <p:spPr>
            <a:xfrm>
              <a:off x="5971320" y="3999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13" name="Google Shape;400;p24"/>
            <p:cNvSpPr/>
            <p:nvPr/>
          </p:nvSpPr>
          <p:spPr>
            <a:xfrm>
              <a:off x="6175440" y="3999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14" name="Google Shape;401;p24"/>
            <p:cNvSpPr/>
            <p:nvPr/>
          </p:nvSpPr>
          <p:spPr>
            <a:xfrm>
              <a:off x="6379560" y="3999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15" name="Google Shape;402;p24"/>
            <p:cNvSpPr/>
            <p:nvPr/>
          </p:nvSpPr>
          <p:spPr>
            <a:xfrm>
              <a:off x="5143320" y="5839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16" name="Google Shape;403;p24"/>
            <p:cNvSpPr/>
            <p:nvPr/>
          </p:nvSpPr>
          <p:spPr>
            <a:xfrm>
              <a:off x="5347440" y="5839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17" name="Google Shape;404;p24"/>
            <p:cNvSpPr/>
            <p:nvPr/>
          </p:nvSpPr>
          <p:spPr>
            <a:xfrm>
              <a:off x="5551560" y="5839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18" name="Google Shape;405;p24"/>
            <p:cNvSpPr/>
            <p:nvPr/>
          </p:nvSpPr>
          <p:spPr>
            <a:xfrm>
              <a:off x="5755680" y="5839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19" name="Google Shape;406;p24"/>
            <p:cNvSpPr/>
            <p:nvPr/>
          </p:nvSpPr>
          <p:spPr>
            <a:xfrm>
              <a:off x="5959800" y="5839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grpSp>
      <p:sp>
        <p:nvSpPr>
          <p:cNvPr id="220" name="Google Shape;407;p24"/>
          <p:cNvSpPr/>
          <p:nvPr/>
        </p:nvSpPr>
        <p:spPr>
          <a:xfrm>
            <a:off x="713160" y="3643920"/>
            <a:ext cx="3604680" cy="690840"/>
          </a:xfrm>
          <a:prstGeom prst="rect">
            <a:avLst/>
          </a:prstGeom>
          <a:noFill/>
          <a:ln w="0">
            <a:noFill/>
          </a:ln>
        </p:spPr>
        <p:style>
          <a:lnRef idx="0"/>
          <a:fillRef idx="0"/>
          <a:effectRef idx="0"/>
          <a:fontRef idx="minor"/>
        </p:style>
        <p:txBody>
          <a:bodyPr tIns="91440" bIns="91440" anchor="t">
            <a:noAutofit/>
          </a:bodyPr>
          <a:p>
            <a:pPr defTabSz="914400">
              <a:lnSpc>
                <a:spcPct val="115000"/>
              </a:lnSpc>
              <a:spcBef>
                <a:spcPts val="300"/>
              </a:spcBef>
              <a:tabLst>
                <a:tab algn="l" pos="0"/>
              </a:tabLst>
            </a:pPr>
            <a:r>
              <a:rPr b="1" lang="en" sz="1000" spc="-1" strike="noStrike">
                <a:solidFill>
                  <a:schemeClr val="dk1"/>
                </a:solidFill>
                <a:latin typeface="Manrope"/>
                <a:ea typeface="Manrope"/>
              </a:rPr>
              <a:t>CREDITS:</a:t>
            </a:r>
            <a:r>
              <a:rPr b="0" lang="en" sz="1000" spc="-1" strike="noStrike">
                <a:solidFill>
                  <a:schemeClr val="dk1"/>
                </a:solidFill>
                <a:latin typeface="Manrope"/>
                <a:ea typeface="Manrope"/>
              </a:rPr>
              <a:t> This presentation template was created by </a:t>
            </a:r>
            <a:r>
              <a:rPr b="1" lang="en" sz="1000" spc="-1" strike="noStrike" u="sng">
                <a:solidFill>
                  <a:schemeClr val="hlink"/>
                </a:solidFill>
                <a:uFillTx/>
                <a:latin typeface="Manrope"/>
                <a:ea typeface="Manrope"/>
                <a:hlinkClick r:id="rId2"/>
              </a:rPr>
              <a:t>Slidesgo</a:t>
            </a:r>
            <a:r>
              <a:rPr b="0" lang="en" sz="1000" spc="-1" strike="noStrike">
                <a:solidFill>
                  <a:schemeClr val="dk1"/>
                </a:solidFill>
                <a:latin typeface="Manrope"/>
                <a:ea typeface="Manrope"/>
              </a:rPr>
              <a:t>, and includes icons by </a:t>
            </a:r>
            <a:r>
              <a:rPr b="1" lang="en" sz="1000" spc="-1" strike="noStrike" u="sng">
                <a:solidFill>
                  <a:schemeClr val="dk1"/>
                </a:solidFill>
                <a:uFillTx/>
                <a:latin typeface="Manrope"/>
                <a:ea typeface="Manrope"/>
                <a:hlinkClick r:id="rId3"/>
              </a:rPr>
              <a:t>Flaticon</a:t>
            </a:r>
            <a:r>
              <a:rPr b="0" lang="en" sz="1000" spc="-1" strike="noStrike">
                <a:solidFill>
                  <a:schemeClr val="dk1"/>
                </a:solidFill>
                <a:latin typeface="Manrope"/>
                <a:ea typeface="Manrope"/>
              </a:rPr>
              <a:t>, and infographics &amp; images by </a:t>
            </a:r>
            <a:r>
              <a:rPr b="1" lang="en" sz="1000" spc="-1" strike="noStrike" u="sng">
                <a:solidFill>
                  <a:schemeClr val="dk1"/>
                </a:solidFill>
                <a:uFillTx/>
                <a:latin typeface="Manrope"/>
                <a:ea typeface="Manrope"/>
                <a:hlinkClick r:id="rId4"/>
              </a:rPr>
              <a:t>Freepik</a:t>
            </a:r>
            <a:r>
              <a:rPr b="0" lang="en" sz="1000" spc="-1" strike="noStrike" u="sng">
                <a:solidFill>
                  <a:schemeClr val="dk1"/>
                </a:solidFill>
                <a:uFillTx/>
                <a:latin typeface="Manrope"/>
                <a:ea typeface="Manrope"/>
              </a:rPr>
              <a:t> </a:t>
            </a:r>
            <a:endParaRPr b="0" lang="en-US" sz="1000" spc="-1" strike="noStrike">
              <a:solidFill>
                <a:srgbClr val="000000"/>
              </a:solidFill>
              <a:latin typeface="OpenSymbol"/>
            </a:endParaRPr>
          </a:p>
        </p:txBody>
      </p:sp>
    </p:spTree>
  </p:cSld>
  <p:clrMap bg1="lt1" bg2="lt2" tx1="dk1" tx2="dk2" accent1="accent1" accent2="accent2" accent3="accent3" accent4="accent4" accent5="accent5" accent6="accent6" hlink="hlink" folHlink="folHlink"/>
  <p:sldLayoutIdLst>
    <p:sldLayoutId id="2147483679" r:id="rId5"/>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221" name="Google Shape;409;p25"/>
          <p:cNvGrpSpPr/>
          <p:nvPr/>
        </p:nvGrpSpPr>
        <p:grpSpPr>
          <a:xfrm>
            <a:off x="7267320" y="-374400"/>
            <a:ext cx="2455920" cy="5138280"/>
            <a:chOff x="7267320" y="-374400"/>
            <a:chExt cx="2455920" cy="5138280"/>
          </a:xfrm>
        </p:grpSpPr>
        <p:grpSp>
          <p:nvGrpSpPr>
            <p:cNvPr id="222" name="Google Shape;410;p25"/>
            <p:cNvGrpSpPr/>
            <p:nvPr/>
          </p:nvGrpSpPr>
          <p:grpSpPr>
            <a:xfrm>
              <a:off x="7432920" y="4506480"/>
              <a:ext cx="1309320" cy="257400"/>
              <a:chOff x="7432920" y="4506480"/>
              <a:chExt cx="1309320" cy="257400"/>
            </a:xfrm>
          </p:grpSpPr>
          <p:sp>
            <p:nvSpPr>
              <p:cNvPr id="223" name="Google Shape;411;p25"/>
              <p:cNvSpPr/>
              <p:nvPr/>
            </p:nvSpPr>
            <p:spPr>
              <a:xfrm>
                <a:off x="7852320" y="450648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24" name="Google Shape;412;p25"/>
              <p:cNvSpPr/>
              <p:nvPr/>
            </p:nvSpPr>
            <p:spPr>
              <a:xfrm>
                <a:off x="8056440" y="450648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25" name="Google Shape;413;p25"/>
              <p:cNvSpPr/>
              <p:nvPr/>
            </p:nvSpPr>
            <p:spPr>
              <a:xfrm>
                <a:off x="8260560" y="450648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26" name="Google Shape;414;p25"/>
              <p:cNvSpPr/>
              <p:nvPr/>
            </p:nvSpPr>
            <p:spPr>
              <a:xfrm>
                <a:off x="8464680" y="450648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27" name="Google Shape;415;p25"/>
              <p:cNvSpPr/>
              <p:nvPr/>
            </p:nvSpPr>
            <p:spPr>
              <a:xfrm>
                <a:off x="8668800" y="450648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28" name="Google Shape;416;p25"/>
              <p:cNvSpPr/>
              <p:nvPr/>
            </p:nvSpPr>
            <p:spPr>
              <a:xfrm>
                <a:off x="7432920" y="469044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29" name="Google Shape;417;p25"/>
              <p:cNvSpPr/>
              <p:nvPr/>
            </p:nvSpPr>
            <p:spPr>
              <a:xfrm>
                <a:off x="7637040" y="469044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30" name="Google Shape;418;p25"/>
              <p:cNvSpPr/>
              <p:nvPr/>
            </p:nvSpPr>
            <p:spPr>
              <a:xfrm>
                <a:off x="7841160" y="469044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31" name="Google Shape;419;p25"/>
              <p:cNvSpPr/>
              <p:nvPr/>
            </p:nvSpPr>
            <p:spPr>
              <a:xfrm>
                <a:off x="8045280" y="469044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32" name="Google Shape;420;p25"/>
              <p:cNvSpPr/>
              <p:nvPr/>
            </p:nvSpPr>
            <p:spPr>
              <a:xfrm>
                <a:off x="8249400" y="469044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grpSp>
        <p:grpSp>
          <p:nvGrpSpPr>
            <p:cNvPr id="233" name="Google Shape;421;p25"/>
            <p:cNvGrpSpPr/>
            <p:nvPr/>
          </p:nvGrpSpPr>
          <p:grpSpPr>
            <a:xfrm>
              <a:off x="7267320" y="-374400"/>
              <a:ext cx="2455920" cy="1917000"/>
              <a:chOff x="7267320" y="-374400"/>
              <a:chExt cx="2455920" cy="1917000"/>
            </a:xfrm>
          </p:grpSpPr>
          <p:sp>
            <p:nvSpPr>
              <p:cNvPr id="234" name="Google Shape;422;p25"/>
              <p:cNvSpPr/>
              <p:nvPr/>
            </p:nvSpPr>
            <p:spPr>
              <a:xfrm flipH="1" rot="16200000">
                <a:off x="7653240" y="-8280"/>
                <a:ext cx="1554120" cy="1548360"/>
              </a:xfrm>
              <a:prstGeom prst="rtTriangle">
                <a:avLst/>
              </a:pr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35" name="Google Shape;423;p25"/>
              <p:cNvSpPr/>
              <p:nvPr/>
            </p:nvSpPr>
            <p:spPr>
              <a:xfrm flipH="1" rot="2699400">
                <a:off x="8647920" y="634320"/>
                <a:ext cx="1150200" cy="26208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36" name="Google Shape;424;p25"/>
              <p:cNvSpPr/>
              <p:nvPr/>
            </p:nvSpPr>
            <p:spPr>
              <a:xfrm>
                <a:off x="7719480" y="145440"/>
                <a:ext cx="1309320" cy="1309320"/>
              </a:xfrm>
              <a:prstGeom prst="ellipse">
                <a:avLst/>
              </a:prstGeom>
              <a:noFill/>
              <a:ln w="9525">
                <a:solidFill>
                  <a:srgbClr val="f8f8f8"/>
                </a:solidFill>
                <a:prstDash val="lgDash"/>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37" name="Google Shape;425;p25"/>
              <p:cNvSpPr/>
              <p:nvPr/>
            </p:nvSpPr>
            <p:spPr>
              <a:xfrm flipH="1" rot="2699400">
                <a:off x="7177680" y="-15480"/>
                <a:ext cx="1098360" cy="201600"/>
              </a:xfrm>
              <a:prstGeom prst="roundRect">
                <a:avLst>
                  <a:gd name="adj" fmla="val 50000"/>
                </a:avLst>
              </a:prstGeom>
              <a:solidFill>
                <a:schemeClr val="lt2"/>
              </a:solidFill>
              <a:ln w="0">
                <a:noFill/>
              </a:ln>
            </p:spPr>
            <p:style>
              <a:lnRef idx="0"/>
              <a:fillRef idx="0"/>
              <a:effectRef idx="0"/>
              <a:fontRef idx="minor"/>
            </p:style>
            <p:txBody>
              <a:bodyPr tIns="71280" bIns="71280" anchor="ctr">
                <a:noAutofit/>
              </a:bodyPr>
              <a:p>
                <a:pPr defTabSz="914400">
                  <a:lnSpc>
                    <a:spcPct val="100000"/>
                  </a:lnSpc>
                  <a:tabLst>
                    <a:tab algn="l" pos="0"/>
                  </a:tabLst>
                </a:pPr>
                <a:endParaRPr b="0" lang="en-US" sz="1800" spc="-1" strike="noStrike">
                  <a:solidFill>
                    <a:srgbClr val="000000"/>
                  </a:solidFill>
                  <a:latin typeface="OpenSymbol"/>
                </a:endParaRPr>
              </a:p>
            </p:txBody>
          </p:sp>
        </p:grpSp>
      </p:grpSp>
    </p:spTree>
  </p:cSld>
  <p:clrMap bg1="lt1" bg2="lt2" tx1="dk1" tx2="dk2" accent1="accent1" accent2="accent2" accent3="accent3" accent4="accent4" accent5="accent5" accent6="accent6" hlink="hlink" folHlink="folHlink"/>
  <p:sldLayoutIdLst>
    <p:sldLayoutId id="2147483681" r:id="rId2"/>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238" name="Google Shape;427;p26"/>
          <p:cNvGrpSpPr/>
          <p:nvPr/>
        </p:nvGrpSpPr>
        <p:grpSpPr>
          <a:xfrm>
            <a:off x="7267320" y="387360"/>
            <a:ext cx="2455920" cy="5138280"/>
            <a:chOff x="7267320" y="387360"/>
            <a:chExt cx="2455920" cy="5138280"/>
          </a:xfrm>
        </p:grpSpPr>
        <p:grpSp>
          <p:nvGrpSpPr>
            <p:cNvPr id="239" name="Google Shape;428;p26"/>
            <p:cNvGrpSpPr/>
            <p:nvPr/>
          </p:nvGrpSpPr>
          <p:grpSpPr>
            <a:xfrm>
              <a:off x="7432920" y="387360"/>
              <a:ext cx="1309320" cy="257400"/>
              <a:chOff x="7432920" y="387360"/>
              <a:chExt cx="1309320" cy="257400"/>
            </a:xfrm>
          </p:grpSpPr>
          <p:sp>
            <p:nvSpPr>
              <p:cNvPr id="240" name="Google Shape;429;p26"/>
              <p:cNvSpPr/>
              <p:nvPr/>
            </p:nvSpPr>
            <p:spPr>
              <a:xfrm flipV="1">
                <a:off x="7852320" y="5713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41" name="Google Shape;430;p26"/>
              <p:cNvSpPr/>
              <p:nvPr/>
            </p:nvSpPr>
            <p:spPr>
              <a:xfrm flipV="1">
                <a:off x="8056440" y="5713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42" name="Google Shape;431;p26"/>
              <p:cNvSpPr/>
              <p:nvPr/>
            </p:nvSpPr>
            <p:spPr>
              <a:xfrm flipV="1">
                <a:off x="8260560" y="5713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43" name="Google Shape;432;p26"/>
              <p:cNvSpPr/>
              <p:nvPr/>
            </p:nvSpPr>
            <p:spPr>
              <a:xfrm flipV="1">
                <a:off x="8464680" y="5713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44" name="Google Shape;433;p26"/>
              <p:cNvSpPr/>
              <p:nvPr/>
            </p:nvSpPr>
            <p:spPr>
              <a:xfrm flipV="1">
                <a:off x="8668800" y="5713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45" name="Google Shape;434;p26"/>
              <p:cNvSpPr/>
              <p:nvPr/>
            </p:nvSpPr>
            <p:spPr>
              <a:xfrm flipV="1">
                <a:off x="7432920" y="3873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46" name="Google Shape;435;p26"/>
              <p:cNvSpPr/>
              <p:nvPr/>
            </p:nvSpPr>
            <p:spPr>
              <a:xfrm flipV="1">
                <a:off x="7637040" y="3873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47" name="Google Shape;436;p26"/>
              <p:cNvSpPr/>
              <p:nvPr/>
            </p:nvSpPr>
            <p:spPr>
              <a:xfrm flipV="1">
                <a:off x="7841160" y="3873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48" name="Google Shape;437;p26"/>
              <p:cNvSpPr/>
              <p:nvPr/>
            </p:nvSpPr>
            <p:spPr>
              <a:xfrm flipV="1">
                <a:off x="8045280" y="3873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49" name="Google Shape;438;p26"/>
              <p:cNvSpPr/>
              <p:nvPr/>
            </p:nvSpPr>
            <p:spPr>
              <a:xfrm flipV="1">
                <a:off x="8249400" y="3873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grpSp>
        <p:grpSp>
          <p:nvGrpSpPr>
            <p:cNvPr id="250" name="Google Shape;439;p26"/>
            <p:cNvGrpSpPr/>
            <p:nvPr/>
          </p:nvGrpSpPr>
          <p:grpSpPr>
            <a:xfrm>
              <a:off x="7267320" y="3608280"/>
              <a:ext cx="2455920" cy="1917360"/>
              <a:chOff x="7267320" y="3608280"/>
              <a:chExt cx="2455920" cy="1917360"/>
            </a:xfrm>
          </p:grpSpPr>
          <p:sp>
            <p:nvSpPr>
              <p:cNvPr id="251" name="Google Shape;440;p26"/>
              <p:cNvSpPr/>
              <p:nvPr/>
            </p:nvSpPr>
            <p:spPr>
              <a:xfrm flipH="1" flipV="1" rot="5400000">
                <a:off x="7653240" y="3610800"/>
                <a:ext cx="1554120" cy="1548360"/>
              </a:xfrm>
              <a:prstGeom prst="rtTriangle">
                <a:avLst/>
              </a:pr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52" name="Google Shape;441;p26"/>
              <p:cNvSpPr/>
              <p:nvPr/>
            </p:nvSpPr>
            <p:spPr>
              <a:xfrm flipH="1" flipV="1" rot="18900600">
                <a:off x="8648640" y="4254840"/>
                <a:ext cx="1150200" cy="26208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53" name="Google Shape;442;p26"/>
              <p:cNvSpPr/>
              <p:nvPr/>
            </p:nvSpPr>
            <p:spPr>
              <a:xfrm flipV="1">
                <a:off x="7719480" y="3696120"/>
                <a:ext cx="1309320" cy="1309320"/>
              </a:xfrm>
              <a:prstGeom prst="ellipse">
                <a:avLst/>
              </a:prstGeom>
              <a:noFill/>
              <a:ln w="9525">
                <a:solidFill>
                  <a:srgbClr val="f8f8f8"/>
                </a:solidFill>
                <a:prstDash val="lgDash"/>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54" name="Google Shape;443;p26"/>
              <p:cNvSpPr/>
              <p:nvPr/>
            </p:nvSpPr>
            <p:spPr>
              <a:xfrm flipH="1" flipV="1" rot="18900600">
                <a:off x="7177680" y="4964760"/>
                <a:ext cx="1098360" cy="201600"/>
              </a:xfrm>
              <a:prstGeom prst="roundRect">
                <a:avLst>
                  <a:gd name="adj" fmla="val 50000"/>
                </a:avLst>
              </a:prstGeom>
              <a:solidFill>
                <a:schemeClr val="lt2"/>
              </a:solidFill>
              <a:ln w="0">
                <a:noFill/>
              </a:ln>
            </p:spPr>
            <p:style>
              <a:lnRef idx="0"/>
              <a:fillRef idx="0"/>
              <a:effectRef idx="0"/>
              <a:fontRef idx="minor"/>
            </p:style>
            <p:txBody>
              <a:bodyPr tIns="71280" bIns="71280" anchor="ctr">
                <a:noAutofit/>
              </a:bodyPr>
              <a:p>
                <a:pPr defTabSz="914400">
                  <a:lnSpc>
                    <a:spcPct val="100000"/>
                  </a:lnSpc>
                  <a:tabLst>
                    <a:tab algn="l" pos="0"/>
                  </a:tabLst>
                </a:pPr>
                <a:endParaRPr b="0" lang="en-US" sz="1800" spc="-1" strike="noStrike">
                  <a:solidFill>
                    <a:srgbClr val="000000"/>
                  </a:solidFill>
                  <a:latin typeface="OpenSymbol"/>
                </a:endParaRPr>
              </a:p>
            </p:txBody>
          </p:sp>
        </p:grpSp>
      </p:grpSp>
    </p:spTree>
  </p:cSld>
  <p:clrMap bg1="lt1" bg2="lt2" tx1="dk1" tx2="dk2" accent1="accent1" accent2="accent2" accent3="accent3" accent4="accent4" accent5="accent5" accent6="accent6" hlink="hlink" folHlink="folHlink"/>
  <p:sldLayoutIdLst>
    <p:sldLayoutId id="2147483683"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55"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200" spc="-1" strike="noStrike">
                <a:solidFill>
                  <a:schemeClr val="dk1"/>
                </a:solidFill>
                <a:latin typeface="Arial"/>
              </a:rPr>
              <a:t>Click to edit the title text format</a:t>
            </a:r>
            <a:endParaRPr b="0" lang="fr-FR" sz="3200" spc="-1" strike="noStrike">
              <a:solidFill>
                <a:schemeClr val="dk1"/>
              </a:solidFill>
              <a:latin typeface="Arial"/>
            </a:endParaRPr>
          </a:p>
        </p:txBody>
      </p:sp>
      <p:sp>
        <p:nvSpPr>
          <p:cNvPr id="256" name="PlaceHolder 2"/>
          <p:cNvSpPr>
            <a:spLocks noGrp="1"/>
          </p:cNvSpPr>
          <p:nvPr>
            <p:ph type="body"/>
          </p:nvPr>
        </p:nvSpPr>
        <p:spPr>
          <a:xfrm>
            <a:off x="720000" y="1278000"/>
            <a:ext cx="4801680" cy="274140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400" spc="-1" strike="noStrike">
                <a:solidFill>
                  <a:srgbClr val="000000"/>
                </a:solidFill>
                <a:latin typeface="Arial"/>
              </a:rPr>
              <a:t>Fifth Outline Level</a:t>
            </a:r>
            <a:endParaRPr b="0" lang="fr-FR"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400" spc="-1" strike="noStrike">
                <a:solidFill>
                  <a:srgbClr val="000000"/>
                </a:solidFill>
                <a:latin typeface="Arial"/>
              </a:rPr>
              <a:t>Sixth Outline Level</a:t>
            </a:r>
            <a:endParaRPr b="0" lang="fr-FR"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400" spc="-1" strike="noStrike">
                <a:solidFill>
                  <a:srgbClr val="000000"/>
                </a:solidFill>
                <a:latin typeface="Arial"/>
              </a:rPr>
              <a:t>Seventh Outline Level</a:t>
            </a:r>
            <a:endParaRPr b="0" lang="fr-FR" sz="1400" spc="-1" strike="noStrike">
              <a:solidFill>
                <a:srgbClr val="000000"/>
              </a:solidFill>
              <a:latin typeface="Arial"/>
            </a:endParaRPr>
          </a:p>
        </p:txBody>
      </p:sp>
      <p:grpSp>
        <p:nvGrpSpPr>
          <p:cNvPr id="257" name="Google Shape;31;p4"/>
          <p:cNvGrpSpPr/>
          <p:nvPr/>
        </p:nvGrpSpPr>
        <p:grpSpPr>
          <a:xfrm>
            <a:off x="6674040" y="-721440"/>
            <a:ext cx="2962440" cy="5493600"/>
            <a:chOff x="6674040" y="-721440"/>
            <a:chExt cx="2962440" cy="5493600"/>
          </a:xfrm>
        </p:grpSpPr>
        <p:grpSp>
          <p:nvGrpSpPr>
            <p:cNvPr id="258" name="Google Shape;32;p4"/>
            <p:cNvGrpSpPr/>
            <p:nvPr/>
          </p:nvGrpSpPr>
          <p:grpSpPr>
            <a:xfrm>
              <a:off x="7656480" y="-721440"/>
              <a:ext cx="1980000" cy="2320200"/>
              <a:chOff x="7656480" y="-721440"/>
              <a:chExt cx="1980000" cy="2320200"/>
            </a:xfrm>
          </p:grpSpPr>
          <p:sp>
            <p:nvSpPr>
              <p:cNvPr id="259" name="Google Shape;33;p4"/>
              <p:cNvSpPr/>
              <p:nvPr/>
            </p:nvSpPr>
            <p:spPr>
              <a:xfrm flipH="1" rot="16200000">
                <a:off x="7653240" y="-57960"/>
                <a:ext cx="1554120" cy="1548360"/>
              </a:xfrm>
              <a:prstGeom prst="rtTriangle">
                <a:avLst/>
              </a:pr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grpSp>
            <p:nvGrpSpPr>
              <p:cNvPr id="260" name="Google Shape;34;p4"/>
              <p:cNvGrpSpPr/>
              <p:nvPr/>
            </p:nvGrpSpPr>
            <p:grpSpPr>
              <a:xfrm>
                <a:off x="7776000" y="-721440"/>
                <a:ext cx="1860480" cy="2320200"/>
                <a:chOff x="7776000" y="-721440"/>
                <a:chExt cx="1860480" cy="2320200"/>
              </a:xfrm>
            </p:grpSpPr>
            <p:sp>
              <p:nvSpPr>
                <p:cNvPr id="261" name="Google Shape;35;p4"/>
                <p:cNvSpPr/>
                <p:nvPr/>
              </p:nvSpPr>
              <p:spPr>
                <a:xfrm flipH="1" rot="2699400">
                  <a:off x="8561160" y="907920"/>
                  <a:ext cx="1150200" cy="26208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62" name="Google Shape;36;p4"/>
                <p:cNvSpPr/>
                <p:nvPr/>
              </p:nvSpPr>
              <p:spPr>
                <a:xfrm>
                  <a:off x="7776000" y="289440"/>
                  <a:ext cx="1309320" cy="1309320"/>
                </a:xfrm>
                <a:prstGeom prst="ellipse">
                  <a:avLst/>
                </a:prstGeom>
                <a:noFill/>
                <a:ln w="9525">
                  <a:solidFill>
                    <a:srgbClr val="f8f8f8"/>
                  </a:solidFill>
                  <a:prstDash val="lgDash"/>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63" name="Google Shape;37;p4"/>
                <p:cNvSpPr/>
                <p:nvPr/>
              </p:nvSpPr>
              <p:spPr>
                <a:xfrm flipH="1" rot="2699400">
                  <a:off x="7753680" y="-362520"/>
                  <a:ext cx="1098360" cy="201600"/>
                </a:xfrm>
                <a:prstGeom prst="roundRect">
                  <a:avLst>
                    <a:gd name="adj" fmla="val 50000"/>
                  </a:avLst>
                </a:prstGeom>
                <a:solidFill>
                  <a:schemeClr val="lt2"/>
                </a:solidFill>
                <a:ln w="0">
                  <a:noFill/>
                </a:ln>
              </p:spPr>
              <p:style>
                <a:lnRef idx="0"/>
                <a:fillRef idx="0"/>
                <a:effectRef idx="0"/>
                <a:fontRef idx="minor"/>
              </p:style>
              <p:txBody>
                <a:bodyPr tIns="71280" bIns="71280" anchor="ctr">
                  <a:noAutofit/>
                </a:bodyPr>
                <a:p>
                  <a:pPr defTabSz="914400">
                    <a:lnSpc>
                      <a:spcPct val="100000"/>
                    </a:lnSpc>
                    <a:tabLst>
                      <a:tab algn="l" pos="0"/>
                    </a:tabLst>
                  </a:pPr>
                  <a:endParaRPr b="0" lang="en-US" sz="1800" spc="-1" strike="noStrike">
                    <a:solidFill>
                      <a:srgbClr val="000000"/>
                    </a:solidFill>
                    <a:latin typeface="OpenSymbol"/>
                  </a:endParaRPr>
                </a:p>
              </p:txBody>
            </p:sp>
          </p:grpSp>
          <p:sp>
            <p:nvSpPr>
              <p:cNvPr id="264" name="Google Shape;38;p4"/>
              <p:cNvSpPr/>
              <p:nvPr/>
            </p:nvSpPr>
            <p:spPr>
              <a:xfrm rot="2700000">
                <a:off x="7588800" y="-171720"/>
                <a:ext cx="770040" cy="127440"/>
              </a:xfrm>
              <a:prstGeom prst="roundRect">
                <a:avLst>
                  <a:gd name="adj" fmla="val 50000"/>
                </a:avLst>
              </a:prstGeom>
              <a:solidFill>
                <a:schemeClr val="lt1"/>
              </a:solidFill>
              <a:ln w="0">
                <a:noFill/>
              </a:ln>
            </p:spPr>
            <p:style>
              <a:lnRef idx="0"/>
              <a:fillRef idx="0"/>
              <a:effectRef idx="0"/>
              <a:fontRef idx="minor"/>
            </p:style>
            <p:txBody>
              <a:bodyPr tIns="45360" bIns="45360" anchor="ctr">
                <a:noAutofit/>
              </a:bodyPr>
              <a:p>
                <a:pPr defTabSz="914400">
                  <a:lnSpc>
                    <a:spcPct val="100000"/>
                  </a:lnSpc>
                  <a:tabLst>
                    <a:tab algn="l" pos="0"/>
                  </a:tabLst>
                </a:pPr>
                <a:endParaRPr b="0" lang="en-US" sz="1800" spc="-1" strike="noStrike">
                  <a:solidFill>
                    <a:srgbClr val="000000"/>
                  </a:solidFill>
                  <a:latin typeface="OpenSymbol"/>
                </a:endParaRPr>
              </a:p>
            </p:txBody>
          </p:sp>
        </p:grpSp>
        <p:grpSp>
          <p:nvGrpSpPr>
            <p:cNvPr id="265" name="Google Shape;39;p4"/>
            <p:cNvGrpSpPr/>
            <p:nvPr/>
          </p:nvGrpSpPr>
          <p:grpSpPr>
            <a:xfrm>
              <a:off x="6674040" y="4514760"/>
              <a:ext cx="1309320" cy="257400"/>
              <a:chOff x="6674040" y="4514760"/>
              <a:chExt cx="1309320" cy="257400"/>
            </a:xfrm>
          </p:grpSpPr>
          <p:sp>
            <p:nvSpPr>
              <p:cNvPr id="266" name="Google Shape;40;p4"/>
              <p:cNvSpPr/>
              <p:nvPr/>
            </p:nvSpPr>
            <p:spPr>
              <a:xfrm>
                <a:off x="7093440" y="45147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67" name="Google Shape;41;p4"/>
              <p:cNvSpPr/>
              <p:nvPr/>
            </p:nvSpPr>
            <p:spPr>
              <a:xfrm>
                <a:off x="7297560" y="45147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68" name="Google Shape;42;p4"/>
              <p:cNvSpPr/>
              <p:nvPr/>
            </p:nvSpPr>
            <p:spPr>
              <a:xfrm>
                <a:off x="7501680" y="45147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69" name="Google Shape;43;p4"/>
              <p:cNvSpPr/>
              <p:nvPr/>
            </p:nvSpPr>
            <p:spPr>
              <a:xfrm>
                <a:off x="7705800" y="45147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70" name="Google Shape;44;p4"/>
              <p:cNvSpPr/>
              <p:nvPr/>
            </p:nvSpPr>
            <p:spPr>
              <a:xfrm>
                <a:off x="7909920" y="45147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71" name="Google Shape;45;p4"/>
              <p:cNvSpPr/>
              <p:nvPr/>
            </p:nvSpPr>
            <p:spPr>
              <a:xfrm>
                <a:off x="6674040" y="46987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72" name="Google Shape;46;p4"/>
              <p:cNvSpPr/>
              <p:nvPr/>
            </p:nvSpPr>
            <p:spPr>
              <a:xfrm>
                <a:off x="6878160" y="46987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73" name="Google Shape;47;p4"/>
              <p:cNvSpPr/>
              <p:nvPr/>
            </p:nvSpPr>
            <p:spPr>
              <a:xfrm>
                <a:off x="7082280" y="46987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74" name="Google Shape;48;p4"/>
              <p:cNvSpPr/>
              <p:nvPr/>
            </p:nvSpPr>
            <p:spPr>
              <a:xfrm>
                <a:off x="7286400" y="46987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75" name="Google Shape;49;p4"/>
              <p:cNvSpPr/>
              <p:nvPr/>
            </p:nvSpPr>
            <p:spPr>
              <a:xfrm>
                <a:off x="7490520" y="46987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grpSp>
      </p:grpSp>
    </p:spTree>
  </p:cSld>
  <p:clrMap bg1="lt1" bg2="lt2" tx1="dk1" tx2="dk2" accent1="accent1" accent2="accent2" accent3="accent3" accent4="accent4" accent5="accent5" accent6="accent6" hlink="hlink" folHlink="folHlink"/>
  <p:sldLayoutIdLst>
    <p:sldLayoutId id="214748368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713160" y="1440000"/>
            <a:ext cx="4032720" cy="1080360"/>
          </a:xfrm>
          <a:prstGeom prst="rect">
            <a:avLst/>
          </a:prstGeom>
          <a:solidFill>
            <a:schemeClr val="lt2"/>
          </a:solidFill>
          <a:ln w="0">
            <a:noFill/>
          </a:ln>
        </p:spPr>
        <p:txBody>
          <a:bodyPr lIns="91440" rIns="91440" tIns="91440" bIns="91440" anchor="ctr">
            <a:noAutofit/>
          </a:bodyPr>
          <a:p>
            <a:pPr indent="0">
              <a:lnSpc>
                <a:spcPct val="100000"/>
              </a:lnSpc>
              <a:buNone/>
            </a:pPr>
            <a:r>
              <a:rPr b="0" lang="fr-FR" sz="5000" spc="-1" strike="noStrike">
                <a:solidFill>
                  <a:schemeClr val="dk1"/>
                </a:solidFill>
                <a:latin typeface="Archivo Black"/>
                <a:ea typeface="Archivo Black"/>
              </a:rPr>
              <a:t>xx%</a:t>
            </a:r>
            <a:endParaRPr b="0" lang="fr-FR" sz="5000" spc="-1" strike="noStrike">
              <a:solidFill>
                <a:schemeClr val="dk1"/>
              </a:solidFill>
              <a:latin typeface="Arial"/>
            </a:endParaRPr>
          </a:p>
        </p:txBody>
      </p:sp>
      <p:sp>
        <p:nvSpPr>
          <p:cNvPr id="5" name="PlaceHolder 2"/>
          <p:cNvSpPr>
            <a:spLocks noGrp="1"/>
          </p:cNvSpPr>
          <p:nvPr>
            <p:ph type="body"/>
          </p:nvPr>
        </p:nvSpPr>
        <p:spPr>
          <a:xfrm>
            <a:off x="5397480" y="1055160"/>
            <a:ext cx="3033000" cy="3033000"/>
          </a:xfrm>
          <a:prstGeom prst="rect">
            <a:avLst/>
          </a:prstGeom>
          <a:noFill/>
          <a:ln w="38160">
            <a:solidFill>
              <a:schemeClr val="lt1"/>
            </a:solidFill>
            <a:round/>
          </a:ln>
        </p:spPr>
        <p:txBody>
          <a:bodyPr lIns="90000" rIns="90000" tIns="45000" bIns="45000" anchor="t">
            <a:normAutofit fontScale="50000" lnSpcReduction="20000"/>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grpSp>
        <p:nvGrpSpPr>
          <p:cNvPr id="6" name="Google Shape;146;p11"/>
          <p:cNvGrpSpPr/>
          <p:nvPr/>
        </p:nvGrpSpPr>
        <p:grpSpPr>
          <a:xfrm>
            <a:off x="3333960" y="4349160"/>
            <a:ext cx="1309320" cy="257400"/>
            <a:chOff x="3333960" y="4349160"/>
            <a:chExt cx="1309320" cy="257400"/>
          </a:xfrm>
        </p:grpSpPr>
        <p:sp>
          <p:nvSpPr>
            <p:cNvPr id="7" name="Google Shape;147;p11"/>
            <p:cNvSpPr/>
            <p:nvPr/>
          </p:nvSpPr>
          <p:spPr>
            <a:xfrm flipV="1">
              <a:off x="3753360" y="45331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8" name="Google Shape;148;p11"/>
            <p:cNvSpPr/>
            <p:nvPr/>
          </p:nvSpPr>
          <p:spPr>
            <a:xfrm flipV="1">
              <a:off x="3957480" y="45331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9" name="Google Shape;149;p11"/>
            <p:cNvSpPr/>
            <p:nvPr/>
          </p:nvSpPr>
          <p:spPr>
            <a:xfrm flipV="1">
              <a:off x="4161600" y="45331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0" name="Google Shape;150;p11"/>
            <p:cNvSpPr/>
            <p:nvPr/>
          </p:nvSpPr>
          <p:spPr>
            <a:xfrm flipV="1">
              <a:off x="4365720" y="45331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1" name="Google Shape;151;p11"/>
            <p:cNvSpPr/>
            <p:nvPr/>
          </p:nvSpPr>
          <p:spPr>
            <a:xfrm flipV="1">
              <a:off x="4569840" y="45331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2" name="Google Shape;152;p11"/>
            <p:cNvSpPr/>
            <p:nvPr/>
          </p:nvSpPr>
          <p:spPr>
            <a:xfrm flipV="1">
              <a:off x="3333960" y="43491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3" name="Google Shape;153;p11"/>
            <p:cNvSpPr/>
            <p:nvPr/>
          </p:nvSpPr>
          <p:spPr>
            <a:xfrm flipV="1">
              <a:off x="3538080" y="43491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4" name="Google Shape;154;p11"/>
            <p:cNvSpPr/>
            <p:nvPr/>
          </p:nvSpPr>
          <p:spPr>
            <a:xfrm flipV="1">
              <a:off x="3742200" y="43491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5" name="Google Shape;155;p11"/>
            <p:cNvSpPr/>
            <p:nvPr/>
          </p:nvSpPr>
          <p:spPr>
            <a:xfrm flipV="1">
              <a:off x="3946320" y="43491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6" name="Google Shape;156;p11"/>
            <p:cNvSpPr/>
            <p:nvPr/>
          </p:nvSpPr>
          <p:spPr>
            <a:xfrm flipV="1">
              <a:off x="4150440" y="43491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gr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78"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200" spc="-1" strike="noStrike">
                <a:solidFill>
                  <a:schemeClr val="dk1"/>
                </a:solidFill>
                <a:latin typeface="Arial"/>
              </a:rPr>
              <a:t>Click to edit the title text format</a:t>
            </a:r>
            <a:endParaRPr b="0" lang="fr-FR" sz="3200" spc="-1" strike="noStrike">
              <a:solidFill>
                <a:schemeClr val="dk1"/>
              </a:solidFill>
              <a:latin typeface="Arial"/>
            </a:endParaRPr>
          </a:p>
        </p:txBody>
      </p:sp>
      <p:grpSp>
        <p:nvGrpSpPr>
          <p:cNvPr id="279" name="Google Shape;56;p5"/>
          <p:cNvGrpSpPr/>
          <p:nvPr/>
        </p:nvGrpSpPr>
        <p:grpSpPr>
          <a:xfrm>
            <a:off x="7656480" y="-721440"/>
            <a:ext cx="1980000" cy="2320200"/>
            <a:chOff x="7656480" y="-721440"/>
            <a:chExt cx="1980000" cy="2320200"/>
          </a:xfrm>
        </p:grpSpPr>
        <p:sp>
          <p:nvSpPr>
            <p:cNvPr id="280" name="Google Shape;57;p5"/>
            <p:cNvSpPr/>
            <p:nvPr/>
          </p:nvSpPr>
          <p:spPr>
            <a:xfrm flipH="1" rot="16200000">
              <a:off x="7653240" y="-57960"/>
              <a:ext cx="1554120" cy="1548360"/>
            </a:xfrm>
            <a:prstGeom prst="rtTriangle">
              <a:avLst/>
            </a:pr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grpSp>
          <p:nvGrpSpPr>
            <p:cNvPr id="281" name="Google Shape;58;p5"/>
            <p:cNvGrpSpPr/>
            <p:nvPr/>
          </p:nvGrpSpPr>
          <p:grpSpPr>
            <a:xfrm>
              <a:off x="7776000" y="-721440"/>
              <a:ext cx="1860480" cy="2320200"/>
              <a:chOff x="7776000" y="-721440"/>
              <a:chExt cx="1860480" cy="2320200"/>
            </a:xfrm>
          </p:grpSpPr>
          <p:sp>
            <p:nvSpPr>
              <p:cNvPr id="282" name="Google Shape;59;p5"/>
              <p:cNvSpPr/>
              <p:nvPr/>
            </p:nvSpPr>
            <p:spPr>
              <a:xfrm flipH="1" rot="2699400">
                <a:off x="8561160" y="907920"/>
                <a:ext cx="1150200" cy="26208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83" name="Google Shape;60;p5"/>
              <p:cNvSpPr/>
              <p:nvPr/>
            </p:nvSpPr>
            <p:spPr>
              <a:xfrm>
                <a:off x="7776000" y="289440"/>
                <a:ext cx="1309320" cy="1309320"/>
              </a:xfrm>
              <a:prstGeom prst="ellipse">
                <a:avLst/>
              </a:prstGeom>
              <a:noFill/>
              <a:ln w="9525">
                <a:solidFill>
                  <a:srgbClr val="f8f8f8"/>
                </a:solidFill>
                <a:prstDash val="lgDash"/>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84" name="Google Shape;61;p5"/>
              <p:cNvSpPr/>
              <p:nvPr/>
            </p:nvSpPr>
            <p:spPr>
              <a:xfrm flipH="1" rot="2699400">
                <a:off x="7753680" y="-362520"/>
                <a:ext cx="1098360" cy="201600"/>
              </a:xfrm>
              <a:prstGeom prst="roundRect">
                <a:avLst>
                  <a:gd name="adj" fmla="val 50000"/>
                </a:avLst>
              </a:prstGeom>
              <a:solidFill>
                <a:schemeClr val="lt2"/>
              </a:solidFill>
              <a:ln w="0">
                <a:noFill/>
              </a:ln>
            </p:spPr>
            <p:style>
              <a:lnRef idx="0"/>
              <a:fillRef idx="0"/>
              <a:effectRef idx="0"/>
              <a:fontRef idx="minor"/>
            </p:style>
            <p:txBody>
              <a:bodyPr tIns="71280" bIns="71280" anchor="ctr">
                <a:noAutofit/>
              </a:bodyPr>
              <a:p>
                <a:pPr defTabSz="914400">
                  <a:lnSpc>
                    <a:spcPct val="100000"/>
                  </a:lnSpc>
                  <a:tabLst>
                    <a:tab algn="l" pos="0"/>
                  </a:tabLst>
                </a:pPr>
                <a:endParaRPr b="0" lang="en-US" sz="1800" spc="-1" strike="noStrike">
                  <a:solidFill>
                    <a:srgbClr val="000000"/>
                  </a:solidFill>
                  <a:latin typeface="OpenSymbol"/>
                </a:endParaRPr>
              </a:p>
            </p:txBody>
          </p:sp>
        </p:grpSp>
        <p:sp>
          <p:nvSpPr>
            <p:cNvPr id="285" name="Google Shape;62;p5"/>
            <p:cNvSpPr/>
            <p:nvPr/>
          </p:nvSpPr>
          <p:spPr>
            <a:xfrm rot="2700000">
              <a:off x="7588800" y="-171720"/>
              <a:ext cx="770040" cy="127440"/>
            </a:xfrm>
            <a:prstGeom prst="roundRect">
              <a:avLst>
                <a:gd name="adj" fmla="val 50000"/>
              </a:avLst>
            </a:prstGeom>
            <a:solidFill>
              <a:schemeClr val="lt1"/>
            </a:solidFill>
            <a:ln w="0">
              <a:noFill/>
            </a:ln>
          </p:spPr>
          <p:style>
            <a:lnRef idx="0"/>
            <a:fillRef idx="0"/>
            <a:effectRef idx="0"/>
            <a:fontRef idx="minor"/>
          </p:style>
          <p:txBody>
            <a:bodyPr tIns="45360" bIns="45360" anchor="ctr">
              <a:noAutofit/>
            </a:bodyPr>
            <a:p>
              <a:pPr defTabSz="914400">
                <a:lnSpc>
                  <a:spcPct val="100000"/>
                </a:lnSpc>
                <a:tabLst>
                  <a:tab algn="l" pos="0"/>
                </a:tabLst>
              </a:pPr>
              <a:endParaRPr b="0" lang="en-US" sz="1800" spc="-1" strike="noStrike">
                <a:solidFill>
                  <a:srgbClr val="000000"/>
                </a:solidFill>
                <a:latin typeface="OpenSymbol"/>
              </a:endParaRPr>
            </a:p>
          </p:txBody>
        </p:sp>
      </p:grpSp>
    </p:spTree>
  </p:cSld>
  <p:clrMap bg1="lt1" bg2="lt2" tx1="dk1" tx2="dk2" accent1="accent1" accent2="accent2" accent3="accent3" accent4="accent4" accent5="accent5" accent6="accent6" hlink="hlink" folHlink="folHlink"/>
  <p:sldLayoutIdLst>
    <p:sldLayoutId id="2147483687"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89"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200" spc="-1" strike="noStrike">
                <a:solidFill>
                  <a:schemeClr val="dk1"/>
                </a:solidFill>
                <a:latin typeface="Arial"/>
              </a:rPr>
              <a:t>Click to edit the title text format</a:t>
            </a:r>
            <a:endParaRPr b="0" lang="fr-FR" sz="3200" spc="-1" strike="noStrike">
              <a:solidFill>
                <a:schemeClr val="dk1"/>
              </a:solidFill>
              <a:latin typeface="Arial"/>
            </a:endParaRPr>
          </a:p>
        </p:txBody>
      </p:sp>
      <p:grpSp>
        <p:nvGrpSpPr>
          <p:cNvPr id="290" name="Google Shape;65;p6"/>
          <p:cNvGrpSpPr/>
          <p:nvPr/>
        </p:nvGrpSpPr>
        <p:grpSpPr>
          <a:xfrm>
            <a:off x="7267320" y="387360"/>
            <a:ext cx="2455920" cy="5138280"/>
            <a:chOff x="7267320" y="387360"/>
            <a:chExt cx="2455920" cy="5138280"/>
          </a:xfrm>
        </p:grpSpPr>
        <p:grpSp>
          <p:nvGrpSpPr>
            <p:cNvPr id="291" name="Google Shape;66;p6"/>
            <p:cNvGrpSpPr/>
            <p:nvPr/>
          </p:nvGrpSpPr>
          <p:grpSpPr>
            <a:xfrm>
              <a:off x="7432920" y="387360"/>
              <a:ext cx="1309320" cy="257400"/>
              <a:chOff x="7432920" y="387360"/>
              <a:chExt cx="1309320" cy="257400"/>
            </a:xfrm>
          </p:grpSpPr>
          <p:sp>
            <p:nvSpPr>
              <p:cNvPr id="292" name="Google Shape;67;p6"/>
              <p:cNvSpPr/>
              <p:nvPr/>
            </p:nvSpPr>
            <p:spPr>
              <a:xfrm flipV="1">
                <a:off x="7852320" y="5713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93" name="Google Shape;68;p6"/>
              <p:cNvSpPr/>
              <p:nvPr/>
            </p:nvSpPr>
            <p:spPr>
              <a:xfrm flipV="1">
                <a:off x="8056440" y="5713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94" name="Google Shape;69;p6"/>
              <p:cNvSpPr/>
              <p:nvPr/>
            </p:nvSpPr>
            <p:spPr>
              <a:xfrm flipV="1">
                <a:off x="8260560" y="5713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95" name="Google Shape;70;p6"/>
              <p:cNvSpPr/>
              <p:nvPr/>
            </p:nvSpPr>
            <p:spPr>
              <a:xfrm flipV="1">
                <a:off x="8464680" y="5713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96" name="Google Shape;71;p6"/>
              <p:cNvSpPr/>
              <p:nvPr/>
            </p:nvSpPr>
            <p:spPr>
              <a:xfrm flipV="1">
                <a:off x="8668800" y="5713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97" name="Google Shape;72;p6"/>
              <p:cNvSpPr/>
              <p:nvPr/>
            </p:nvSpPr>
            <p:spPr>
              <a:xfrm flipV="1">
                <a:off x="7432920" y="3873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98" name="Google Shape;73;p6"/>
              <p:cNvSpPr/>
              <p:nvPr/>
            </p:nvSpPr>
            <p:spPr>
              <a:xfrm flipV="1">
                <a:off x="7637040" y="3873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99" name="Google Shape;74;p6"/>
              <p:cNvSpPr/>
              <p:nvPr/>
            </p:nvSpPr>
            <p:spPr>
              <a:xfrm flipV="1">
                <a:off x="7841160" y="3873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00" name="Google Shape;75;p6"/>
              <p:cNvSpPr/>
              <p:nvPr/>
            </p:nvSpPr>
            <p:spPr>
              <a:xfrm flipV="1">
                <a:off x="8045280" y="3873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01" name="Google Shape;76;p6"/>
              <p:cNvSpPr/>
              <p:nvPr/>
            </p:nvSpPr>
            <p:spPr>
              <a:xfrm flipV="1">
                <a:off x="8249400" y="3873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grpSp>
        <p:grpSp>
          <p:nvGrpSpPr>
            <p:cNvPr id="302" name="Google Shape;77;p6"/>
            <p:cNvGrpSpPr/>
            <p:nvPr/>
          </p:nvGrpSpPr>
          <p:grpSpPr>
            <a:xfrm>
              <a:off x="7267320" y="3608280"/>
              <a:ext cx="2455920" cy="1917360"/>
              <a:chOff x="7267320" y="3608280"/>
              <a:chExt cx="2455920" cy="1917360"/>
            </a:xfrm>
          </p:grpSpPr>
          <p:sp>
            <p:nvSpPr>
              <p:cNvPr id="303" name="Google Shape;78;p6"/>
              <p:cNvSpPr/>
              <p:nvPr/>
            </p:nvSpPr>
            <p:spPr>
              <a:xfrm flipH="1" flipV="1" rot="5400000">
                <a:off x="7653240" y="3610800"/>
                <a:ext cx="1554120" cy="1548360"/>
              </a:xfrm>
              <a:prstGeom prst="rtTriangle">
                <a:avLst/>
              </a:pr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04" name="Google Shape;79;p6"/>
              <p:cNvSpPr/>
              <p:nvPr/>
            </p:nvSpPr>
            <p:spPr>
              <a:xfrm flipH="1" flipV="1" rot="18900600">
                <a:off x="8648640" y="4254840"/>
                <a:ext cx="1150200" cy="26208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305" name="Google Shape;80;p6"/>
              <p:cNvSpPr/>
              <p:nvPr/>
            </p:nvSpPr>
            <p:spPr>
              <a:xfrm flipV="1">
                <a:off x="7719480" y="3696120"/>
                <a:ext cx="1309320" cy="1309320"/>
              </a:xfrm>
              <a:prstGeom prst="ellipse">
                <a:avLst/>
              </a:prstGeom>
              <a:noFill/>
              <a:ln w="9525">
                <a:solidFill>
                  <a:srgbClr val="f8f8f8"/>
                </a:solidFill>
                <a:prstDash val="lgDash"/>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306" name="Google Shape;81;p6"/>
              <p:cNvSpPr/>
              <p:nvPr/>
            </p:nvSpPr>
            <p:spPr>
              <a:xfrm flipH="1" flipV="1" rot="18900600">
                <a:off x="7177680" y="4964760"/>
                <a:ext cx="1098360" cy="201600"/>
              </a:xfrm>
              <a:prstGeom prst="roundRect">
                <a:avLst>
                  <a:gd name="adj" fmla="val 50000"/>
                </a:avLst>
              </a:prstGeom>
              <a:solidFill>
                <a:schemeClr val="lt2"/>
              </a:solidFill>
              <a:ln w="0">
                <a:noFill/>
              </a:ln>
            </p:spPr>
            <p:style>
              <a:lnRef idx="0"/>
              <a:fillRef idx="0"/>
              <a:effectRef idx="0"/>
              <a:fontRef idx="minor"/>
            </p:style>
            <p:txBody>
              <a:bodyPr tIns="71280" bIns="71280" anchor="ctr">
                <a:noAutofit/>
              </a:bodyPr>
              <a:p>
                <a:pPr defTabSz="914400">
                  <a:lnSpc>
                    <a:spcPct val="100000"/>
                  </a:lnSpc>
                  <a:tabLst>
                    <a:tab algn="l" pos="0"/>
                  </a:tabLst>
                </a:pPr>
                <a:endParaRPr b="0" lang="en-US" sz="1800" spc="-1" strike="noStrike">
                  <a:solidFill>
                    <a:srgbClr val="000000"/>
                  </a:solidFill>
                  <a:latin typeface="OpenSymbol"/>
                </a:endParaRPr>
              </a:p>
            </p:txBody>
          </p:sp>
        </p:grpSp>
      </p:grpSp>
    </p:spTree>
  </p:cSld>
  <p:clrMap bg1="lt1" bg2="lt2" tx1="dk1" tx2="dk2" accent1="accent1" accent2="accent2" accent3="accent3" accent4="accent4" accent5="accent5" accent6="accent6" hlink="hlink" folHlink="folHlink"/>
  <p:sldLayoutIdLst>
    <p:sldLayoutId id="2147483689"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08"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200" spc="-1" strike="noStrike">
                <a:solidFill>
                  <a:schemeClr val="dk1"/>
                </a:solidFill>
                <a:latin typeface="Arial"/>
              </a:rPr>
              <a:t>Click to edit the title text format</a:t>
            </a:r>
            <a:endParaRPr b="0" lang="fr-FR" sz="3200" spc="-1" strike="noStrike">
              <a:solidFill>
                <a:schemeClr val="dk1"/>
              </a:solidFill>
              <a:latin typeface="Arial"/>
            </a:endParaRPr>
          </a:p>
        </p:txBody>
      </p:sp>
      <p:grpSp>
        <p:nvGrpSpPr>
          <p:cNvPr id="309" name="Google Shape;86;p7"/>
          <p:cNvGrpSpPr/>
          <p:nvPr/>
        </p:nvGrpSpPr>
        <p:grpSpPr>
          <a:xfrm>
            <a:off x="2212560" y="2617920"/>
            <a:ext cx="7421760" cy="2775960"/>
            <a:chOff x="2212560" y="2617920"/>
            <a:chExt cx="7421760" cy="2775960"/>
          </a:xfrm>
        </p:grpSpPr>
        <p:grpSp>
          <p:nvGrpSpPr>
            <p:cNvPr id="310" name="Google Shape;87;p7"/>
            <p:cNvGrpSpPr/>
            <p:nvPr/>
          </p:nvGrpSpPr>
          <p:grpSpPr>
            <a:xfrm>
              <a:off x="2212560" y="4514760"/>
              <a:ext cx="1309320" cy="257400"/>
              <a:chOff x="2212560" y="4514760"/>
              <a:chExt cx="1309320" cy="257400"/>
            </a:xfrm>
          </p:grpSpPr>
          <p:sp>
            <p:nvSpPr>
              <p:cNvPr id="311" name="Google Shape;88;p7"/>
              <p:cNvSpPr/>
              <p:nvPr/>
            </p:nvSpPr>
            <p:spPr>
              <a:xfrm>
                <a:off x="2631960" y="45147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12" name="Google Shape;89;p7"/>
              <p:cNvSpPr/>
              <p:nvPr/>
            </p:nvSpPr>
            <p:spPr>
              <a:xfrm>
                <a:off x="2836080" y="45147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13" name="Google Shape;90;p7"/>
              <p:cNvSpPr/>
              <p:nvPr/>
            </p:nvSpPr>
            <p:spPr>
              <a:xfrm>
                <a:off x="3040200" y="45147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14" name="Google Shape;91;p7"/>
              <p:cNvSpPr/>
              <p:nvPr/>
            </p:nvSpPr>
            <p:spPr>
              <a:xfrm>
                <a:off x="3244320" y="45147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15" name="Google Shape;92;p7"/>
              <p:cNvSpPr/>
              <p:nvPr/>
            </p:nvSpPr>
            <p:spPr>
              <a:xfrm>
                <a:off x="3448440" y="45147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16" name="Google Shape;93;p7"/>
              <p:cNvSpPr/>
              <p:nvPr/>
            </p:nvSpPr>
            <p:spPr>
              <a:xfrm>
                <a:off x="2212560" y="46987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17" name="Google Shape;94;p7"/>
              <p:cNvSpPr/>
              <p:nvPr/>
            </p:nvSpPr>
            <p:spPr>
              <a:xfrm>
                <a:off x="2416680" y="46987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18" name="Google Shape;95;p7"/>
              <p:cNvSpPr/>
              <p:nvPr/>
            </p:nvSpPr>
            <p:spPr>
              <a:xfrm>
                <a:off x="2620800" y="46987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19" name="Google Shape;96;p7"/>
              <p:cNvSpPr/>
              <p:nvPr/>
            </p:nvSpPr>
            <p:spPr>
              <a:xfrm>
                <a:off x="2824920" y="46987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20" name="Google Shape;97;p7"/>
              <p:cNvSpPr/>
              <p:nvPr/>
            </p:nvSpPr>
            <p:spPr>
              <a:xfrm>
                <a:off x="3029040" y="46987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grpSp>
        <p:grpSp>
          <p:nvGrpSpPr>
            <p:cNvPr id="321" name="Google Shape;98;p7"/>
            <p:cNvGrpSpPr/>
            <p:nvPr/>
          </p:nvGrpSpPr>
          <p:grpSpPr>
            <a:xfrm>
              <a:off x="6687000" y="2617920"/>
              <a:ext cx="2947320" cy="2775960"/>
              <a:chOff x="6687000" y="2617920"/>
              <a:chExt cx="2947320" cy="2775960"/>
            </a:xfrm>
          </p:grpSpPr>
          <p:sp>
            <p:nvSpPr>
              <p:cNvPr id="322" name="Google Shape;99;p7"/>
              <p:cNvSpPr/>
              <p:nvPr/>
            </p:nvSpPr>
            <p:spPr>
              <a:xfrm flipH="1">
                <a:off x="6687000" y="2703600"/>
                <a:ext cx="2456640" cy="2446920"/>
              </a:xfrm>
              <a:prstGeom prst="rtTriangle">
                <a:avLst/>
              </a:pr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23" name="Google Shape;100;p7"/>
              <p:cNvSpPr/>
              <p:nvPr/>
            </p:nvSpPr>
            <p:spPr>
              <a:xfrm rot="18900600">
                <a:off x="7946640" y="3849480"/>
                <a:ext cx="1779480" cy="47736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324" name="Google Shape;101;p7"/>
              <p:cNvSpPr/>
              <p:nvPr/>
            </p:nvSpPr>
            <p:spPr>
              <a:xfrm rot="18900000">
                <a:off x="6856920" y="4943880"/>
                <a:ext cx="995760" cy="114480"/>
              </a:xfrm>
              <a:prstGeom prst="roundRect">
                <a:avLst>
                  <a:gd name="adj" fmla="val 50000"/>
                </a:avLst>
              </a:prstGeom>
              <a:solidFill>
                <a:schemeClr val="lt1"/>
              </a:solidFill>
              <a:ln w="0">
                <a:noFill/>
              </a:ln>
            </p:spPr>
            <p:style>
              <a:lnRef idx="0"/>
              <a:fillRef idx="0"/>
              <a:effectRef idx="0"/>
              <a:fontRef idx="minor"/>
            </p:style>
            <p:txBody>
              <a:bodyPr tIns="40680" bIns="4068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325" name="Google Shape;102;p7"/>
              <p:cNvSpPr/>
              <p:nvPr/>
            </p:nvSpPr>
            <p:spPr>
              <a:xfrm>
                <a:off x="6962400" y="3553920"/>
                <a:ext cx="1309320" cy="1309320"/>
              </a:xfrm>
              <a:prstGeom prst="ellipse">
                <a:avLst/>
              </a:prstGeom>
              <a:noFill/>
              <a:ln w="9525">
                <a:solidFill>
                  <a:srgbClr val="f8f8f8"/>
                </a:solidFill>
                <a:prstDash val="lgDash"/>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326" name="Google Shape;103;p7"/>
              <p:cNvSpPr/>
              <p:nvPr/>
            </p:nvSpPr>
            <p:spPr>
              <a:xfrm rot="18900600">
                <a:off x="7651080" y="3199320"/>
                <a:ext cx="1779480" cy="326160"/>
              </a:xfrm>
              <a:prstGeom prst="roundRect">
                <a:avLst>
                  <a:gd name="adj" fmla="val 50000"/>
                </a:avLst>
              </a:prstGeom>
              <a:solidFill>
                <a:schemeClr val="lt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grpSp>
      </p:grpSp>
    </p:spTree>
  </p:cSld>
  <p:clrMap bg1="lt1" bg2="lt2" tx1="dk1" tx2="dk2" accent1="accent1" accent2="accent2" accent3="accent3" accent4="accent4" accent5="accent5" accent6="accent6" hlink="hlink" folHlink="folHlink"/>
  <p:sldLayoutIdLst>
    <p:sldLayoutId id="2147483691" r:id="rId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27" name="PlaceHolder 1"/>
          <p:cNvSpPr>
            <a:spLocks noGrp="1"/>
          </p:cNvSpPr>
          <p:nvPr>
            <p:ph type="title"/>
          </p:nvPr>
        </p:nvSpPr>
        <p:spPr>
          <a:xfrm>
            <a:off x="713160" y="1488240"/>
            <a:ext cx="4683960" cy="2166480"/>
          </a:xfrm>
          <a:prstGeom prst="rect">
            <a:avLst/>
          </a:prstGeom>
          <a:noFill/>
          <a:ln w="0">
            <a:noFill/>
          </a:ln>
        </p:spPr>
        <p:txBody>
          <a:bodyPr lIns="91440" rIns="91440" tIns="91440" bIns="91440" anchor="ctr">
            <a:noAutofit/>
          </a:bodyPr>
          <a:p>
            <a:pPr indent="0">
              <a:buNone/>
            </a:pPr>
            <a:r>
              <a:rPr b="0" lang="fr-FR" sz="6000" spc="-1" strike="noStrike">
                <a:solidFill>
                  <a:schemeClr val="dk1"/>
                </a:solidFill>
                <a:latin typeface="Arial"/>
              </a:rPr>
              <a:t>Click to edit the title text format</a:t>
            </a:r>
            <a:endParaRPr b="0" lang="fr-FR" sz="6000" spc="-1" strike="noStrike">
              <a:solidFill>
                <a:schemeClr val="dk1"/>
              </a:solidFill>
              <a:latin typeface="Arial"/>
            </a:endParaRPr>
          </a:p>
        </p:txBody>
      </p:sp>
      <p:sp>
        <p:nvSpPr>
          <p:cNvPr id="328" name="PlaceHolder 2"/>
          <p:cNvSpPr>
            <a:spLocks noGrp="1"/>
          </p:cNvSpPr>
          <p:nvPr>
            <p:ph type="body"/>
          </p:nvPr>
        </p:nvSpPr>
        <p:spPr>
          <a:xfrm>
            <a:off x="5397480" y="1055160"/>
            <a:ext cx="3033000" cy="3033000"/>
          </a:xfrm>
          <a:prstGeom prst="rect">
            <a:avLst/>
          </a:prstGeom>
          <a:noFill/>
          <a:ln w="38160">
            <a:solidFill>
              <a:schemeClr val="lt1"/>
            </a:solidFill>
            <a:round/>
          </a:ln>
        </p:spPr>
        <p:txBody>
          <a:bodyPr lIns="90000" rIns="90000" tIns="45000" bIns="45000" anchor="t">
            <a:normAutofit fontScale="50000" lnSpcReduction="20000"/>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grpSp>
        <p:nvGrpSpPr>
          <p:cNvPr id="329" name="Google Shape;107;p8"/>
          <p:cNvGrpSpPr/>
          <p:nvPr/>
        </p:nvGrpSpPr>
        <p:grpSpPr>
          <a:xfrm>
            <a:off x="2669760" y="539640"/>
            <a:ext cx="1309320" cy="257400"/>
            <a:chOff x="2669760" y="539640"/>
            <a:chExt cx="1309320" cy="257400"/>
          </a:xfrm>
        </p:grpSpPr>
        <p:sp>
          <p:nvSpPr>
            <p:cNvPr id="330" name="Google Shape;108;p8"/>
            <p:cNvSpPr/>
            <p:nvPr/>
          </p:nvSpPr>
          <p:spPr>
            <a:xfrm>
              <a:off x="3089160" y="53964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31" name="Google Shape;109;p8"/>
            <p:cNvSpPr/>
            <p:nvPr/>
          </p:nvSpPr>
          <p:spPr>
            <a:xfrm>
              <a:off x="3293280" y="53964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32" name="Google Shape;110;p8"/>
            <p:cNvSpPr/>
            <p:nvPr/>
          </p:nvSpPr>
          <p:spPr>
            <a:xfrm>
              <a:off x="3497400" y="53964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33" name="Google Shape;111;p8"/>
            <p:cNvSpPr/>
            <p:nvPr/>
          </p:nvSpPr>
          <p:spPr>
            <a:xfrm>
              <a:off x="3701520" y="53964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34" name="Google Shape;112;p8"/>
            <p:cNvSpPr/>
            <p:nvPr/>
          </p:nvSpPr>
          <p:spPr>
            <a:xfrm>
              <a:off x="3905640" y="53964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35" name="Google Shape;113;p8"/>
            <p:cNvSpPr/>
            <p:nvPr/>
          </p:nvSpPr>
          <p:spPr>
            <a:xfrm>
              <a:off x="2669760" y="72360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36" name="Google Shape;114;p8"/>
            <p:cNvSpPr/>
            <p:nvPr/>
          </p:nvSpPr>
          <p:spPr>
            <a:xfrm>
              <a:off x="2873880" y="72360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37" name="Google Shape;115;p8"/>
            <p:cNvSpPr/>
            <p:nvPr/>
          </p:nvSpPr>
          <p:spPr>
            <a:xfrm>
              <a:off x="3078000" y="72360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38" name="Google Shape;116;p8"/>
            <p:cNvSpPr/>
            <p:nvPr/>
          </p:nvSpPr>
          <p:spPr>
            <a:xfrm>
              <a:off x="3282120" y="72360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39" name="Google Shape;117;p8"/>
            <p:cNvSpPr/>
            <p:nvPr/>
          </p:nvSpPr>
          <p:spPr>
            <a:xfrm>
              <a:off x="3486240" y="72360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grpSp>
    </p:spTree>
  </p:cSld>
  <p:clrMap bg1="lt1" bg2="lt2" tx1="dk1" tx2="dk2" accent1="accent1" accent2="accent2" accent3="accent3" accent4="accent4" accent5="accent5" accent6="accent6" hlink="hlink" folHlink="folHlink"/>
  <p:sldLayoutIdLst>
    <p:sldLayoutId id="2147483693"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40" name="PlaceHolder 1"/>
          <p:cNvSpPr>
            <a:spLocks noGrp="1"/>
          </p:cNvSpPr>
          <p:nvPr>
            <p:ph type="title"/>
          </p:nvPr>
        </p:nvSpPr>
        <p:spPr>
          <a:xfrm>
            <a:off x="713160" y="1013400"/>
            <a:ext cx="6993720" cy="814680"/>
          </a:xfrm>
          <a:prstGeom prst="rect">
            <a:avLst/>
          </a:prstGeom>
          <a:noFill/>
          <a:ln w="0">
            <a:noFill/>
          </a:ln>
        </p:spPr>
        <p:txBody>
          <a:bodyPr lIns="91440" rIns="91440" tIns="91440" bIns="91440" anchor="t">
            <a:noAutofit/>
          </a:bodyPr>
          <a:p>
            <a:pPr indent="0">
              <a:buNone/>
            </a:pPr>
            <a:r>
              <a:rPr b="0" lang="fr-FR" sz="3200" spc="-1" strike="noStrike">
                <a:solidFill>
                  <a:schemeClr val="dk1"/>
                </a:solidFill>
                <a:latin typeface="Arial"/>
              </a:rPr>
              <a:t>Click to edit the title text format</a:t>
            </a:r>
            <a:endParaRPr b="0" lang="fr-FR" sz="3200" spc="-1" strike="noStrike">
              <a:solidFill>
                <a:schemeClr val="dk1"/>
              </a:solidFill>
              <a:latin typeface="Arial"/>
            </a:endParaRPr>
          </a:p>
        </p:txBody>
      </p:sp>
      <p:grpSp>
        <p:nvGrpSpPr>
          <p:cNvPr id="341" name="Google Shape;121;p9"/>
          <p:cNvGrpSpPr/>
          <p:nvPr/>
        </p:nvGrpSpPr>
        <p:grpSpPr>
          <a:xfrm>
            <a:off x="6687360" y="-258840"/>
            <a:ext cx="2947320" cy="5031720"/>
            <a:chOff x="6687360" y="-258840"/>
            <a:chExt cx="2947320" cy="5031720"/>
          </a:xfrm>
        </p:grpSpPr>
        <p:grpSp>
          <p:nvGrpSpPr>
            <p:cNvPr id="342" name="Google Shape;122;p9"/>
            <p:cNvGrpSpPr/>
            <p:nvPr/>
          </p:nvGrpSpPr>
          <p:grpSpPr>
            <a:xfrm>
              <a:off x="7260480" y="4515480"/>
              <a:ext cx="1309680" cy="257400"/>
              <a:chOff x="7260480" y="4515480"/>
              <a:chExt cx="1309680" cy="257400"/>
            </a:xfrm>
          </p:grpSpPr>
          <p:sp>
            <p:nvSpPr>
              <p:cNvPr id="343" name="Google Shape;123;p9"/>
              <p:cNvSpPr/>
              <p:nvPr/>
            </p:nvSpPr>
            <p:spPr>
              <a:xfrm flipV="1">
                <a:off x="7680240" y="469944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44" name="Google Shape;124;p9"/>
              <p:cNvSpPr/>
              <p:nvPr/>
            </p:nvSpPr>
            <p:spPr>
              <a:xfrm flipV="1">
                <a:off x="7884360" y="469944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45" name="Google Shape;125;p9"/>
              <p:cNvSpPr/>
              <p:nvPr/>
            </p:nvSpPr>
            <p:spPr>
              <a:xfrm flipV="1">
                <a:off x="8088480" y="469944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46" name="Google Shape;126;p9"/>
              <p:cNvSpPr/>
              <p:nvPr/>
            </p:nvSpPr>
            <p:spPr>
              <a:xfrm flipV="1">
                <a:off x="8292600" y="469944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47" name="Google Shape;127;p9"/>
              <p:cNvSpPr/>
              <p:nvPr/>
            </p:nvSpPr>
            <p:spPr>
              <a:xfrm flipV="1">
                <a:off x="8496720" y="469944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48" name="Google Shape;128;p9"/>
              <p:cNvSpPr/>
              <p:nvPr/>
            </p:nvSpPr>
            <p:spPr>
              <a:xfrm flipV="1">
                <a:off x="7260480" y="451548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49" name="Google Shape;129;p9"/>
              <p:cNvSpPr/>
              <p:nvPr/>
            </p:nvSpPr>
            <p:spPr>
              <a:xfrm flipV="1">
                <a:off x="7464600" y="451548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50" name="Google Shape;130;p9"/>
              <p:cNvSpPr/>
              <p:nvPr/>
            </p:nvSpPr>
            <p:spPr>
              <a:xfrm flipV="1">
                <a:off x="7668720" y="451548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51" name="Google Shape;131;p9"/>
              <p:cNvSpPr/>
              <p:nvPr/>
            </p:nvSpPr>
            <p:spPr>
              <a:xfrm flipV="1">
                <a:off x="7872840" y="451548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52" name="Google Shape;132;p9"/>
              <p:cNvSpPr/>
              <p:nvPr/>
            </p:nvSpPr>
            <p:spPr>
              <a:xfrm flipV="1">
                <a:off x="8076960" y="451548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grpSp>
        <p:grpSp>
          <p:nvGrpSpPr>
            <p:cNvPr id="353" name="Google Shape;133;p9"/>
            <p:cNvGrpSpPr/>
            <p:nvPr/>
          </p:nvGrpSpPr>
          <p:grpSpPr>
            <a:xfrm>
              <a:off x="6687360" y="-258840"/>
              <a:ext cx="2947320" cy="2776320"/>
              <a:chOff x="6687360" y="-258840"/>
              <a:chExt cx="2947320" cy="2776320"/>
            </a:xfrm>
          </p:grpSpPr>
          <p:sp>
            <p:nvSpPr>
              <p:cNvPr id="354" name="Google Shape;134;p9"/>
              <p:cNvSpPr/>
              <p:nvPr/>
            </p:nvSpPr>
            <p:spPr>
              <a:xfrm rot="10800000">
                <a:off x="6687360" y="-15120"/>
                <a:ext cx="2456640" cy="2446920"/>
              </a:xfrm>
              <a:prstGeom prst="rtTriangle">
                <a:avLst/>
              </a:pr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55" name="Google Shape;135;p9"/>
              <p:cNvSpPr/>
              <p:nvPr/>
            </p:nvSpPr>
            <p:spPr>
              <a:xfrm flipH="1" rot="13499400">
                <a:off x="7946280" y="807840"/>
                <a:ext cx="1779480" cy="47736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356" name="Google Shape;136;p9"/>
              <p:cNvSpPr/>
              <p:nvPr/>
            </p:nvSpPr>
            <p:spPr>
              <a:xfrm flipH="1" rot="13500000">
                <a:off x="6856920" y="76320"/>
                <a:ext cx="995760" cy="114480"/>
              </a:xfrm>
              <a:prstGeom prst="roundRect">
                <a:avLst>
                  <a:gd name="adj" fmla="val 50000"/>
                </a:avLst>
              </a:prstGeom>
              <a:solidFill>
                <a:schemeClr val="lt1"/>
              </a:solidFill>
              <a:ln w="0">
                <a:noFill/>
              </a:ln>
            </p:spPr>
            <p:style>
              <a:lnRef idx="0"/>
              <a:fillRef idx="0"/>
              <a:effectRef idx="0"/>
              <a:fontRef idx="minor"/>
            </p:style>
            <p:txBody>
              <a:bodyPr tIns="40680" bIns="4068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357" name="Google Shape;137;p9"/>
              <p:cNvSpPr/>
              <p:nvPr/>
            </p:nvSpPr>
            <p:spPr>
              <a:xfrm flipH="1" rot="10800000">
                <a:off x="6962400" y="272160"/>
                <a:ext cx="1309320" cy="1309320"/>
              </a:xfrm>
              <a:prstGeom prst="ellipse">
                <a:avLst/>
              </a:prstGeom>
              <a:noFill/>
              <a:ln w="9525">
                <a:solidFill>
                  <a:srgbClr val="f8f8f8"/>
                </a:solidFill>
                <a:prstDash val="lgDash"/>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358" name="Google Shape;138;p9"/>
              <p:cNvSpPr/>
              <p:nvPr/>
            </p:nvSpPr>
            <p:spPr>
              <a:xfrm flipH="1" rot="13499400">
                <a:off x="7652160" y="1609560"/>
                <a:ext cx="1779480" cy="326160"/>
              </a:xfrm>
              <a:prstGeom prst="roundRect">
                <a:avLst>
                  <a:gd name="adj" fmla="val 50000"/>
                </a:avLst>
              </a:prstGeom>
              <a:solidFill>
                <a:schemeClr val="lt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grpSp>
      </p:grpSp>
      <p:sp>
        <p:nvSpPr>
          <p:cNvPr id="35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5" r:id="rId2"/>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60" name="PlaceHolder 1"/>
          <p:cNvSpPr>
            <a:spLocks noGrp="1"/>
          </p:cNvSpPr>
          <p:nvPr>
            <p:ph type="body"/>
          </p:nvPr>
        </p:nvSpPr>
        <p:spPr>
          <a:xfrm>
            <a:off x="0" y="0"/>
            <a:ext cx="9143640" cy="51433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
        <p:nvSpPr>
          <p:cNvPr id="361" name="PlaceHolder 2"/>
          <p:cNvSpPr>
            <a:spLocks noGrp="1"/>
          </p:cNvSpPr>
          <p:nvPr>
            <p:ph type="title"/>
          </p:nvPr>
        </p:nvSpPr>
        <p:spPr>
          <a:xfrm>
            <a:off x="720000" y="3862080"/>
            <a:ext cx="7703640" cy="572400"/>
          </a:xfrm>
          <a:prstGeom prst="rect">
            <a:avLst/>
          </a:prstGeom>
          <a:solidFill>
            <a:schemeClr val="lt1"/>
          </a:solidFill>
          <a:ln w="0">
            <a:noFill/>
          </a:ln>
        </p:spPr>
        <p:txBody>
          <a:bodyPr lIns="91440" rIns="91440" tIns="91440" bIns="91440" anchor="ctr">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7" r:id="rId2"/>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99" r:id="rId2"/>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362" name="PlaceHolder 1"/>
          <p:cNvSpPr>
            <a:spLocks noGrp="1"/>
          </p:cNvSpPr>
          <p:nvPr>
            <p:ph type="title"/>
          </p:nvPr>
        </p:nvSpPr>
        <p:spPr>
          <a:xfrm>
            <a:off x="723600" y="511200"/>
            <a:ext cx="7696800" cy="482040"/>
          </a:xfrm>
          <a:prstGeom prst="rect">
            <a:avLst/>
          </a:prstGeom>
          <a:noFill/>
          <a:ln w="0">
            <a:noFill/>
          </a:ln>
        </p:spPr>
        <p:txBody>
          <a:bodyPr lIns="91440" rIns="91440" tIns="91440" bIns="91440" anchor="t">
            <a:noAutofit/>
          </a:bodyPr>
          <a:p>
            <a:pPr indent="0">
              <a:buNone/>
            </a:pPr>
            <a:r>
              <a:rPr b="0" lang="fr-FR" sz="2400" spc="-1" strike="noStrike">
                <a:solidFill>
                  <a:schemeClr val="dk1"/>
                </a:solidFill>
                <a:latin typeface="Arial"/>
              </a:rPr>
              <a:t>Click to edit the title text format</a:t>
            </a:r>
            <a:endParaRPr b="0" lang="fr-FR" sz="2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200" spc="-1" strike="noStrike">
                <a:solidFill>
                  <a:schemeClr val="dk1"/>
                </a:solidFill>
                <a:latin typeface="Arial"/>
              </a:rPr>
              <a:t>Click to edit the title text format</a:t>
            </a:r>
            <a:endParaRPr b="0" lang="fr-FR" sz="3200" spc="-1" strike="noStrike">
              <a:solidFill>
                <a:schemeClr val="dk1"/>
              </a:solidFill>
              <a:latin typeface="Arial"/>
            </a:endParaRPr>
          </a:p>
        </p:txBody>
      </p:sp>
      <p:sp>
        <p:nvSpPr>
          <p:cNvPr id="18" name="PlaceHolder 2"/>
          <p:cNvSpPr>
            <a:spLocks noGrp="1"/>
          </p:cNvSpPr>
          <p:nvPr>
            <p:ph type="title"/>
          </p:nvPr>
        </p:nvSpPr>
        <p:spPr>
          <a:xfrm>
            <a:off x="796320" y="1633680"/>
            <a:ext cx="707040" cy="1235520"/>
          </a:xfrm>
          <a:prstGeom prst="rect">
            <a:avLst/>
          </a:prstGeom>
          <a:solidFill>
            <a:schemeClr val="lt2"/>
          </a:solidFill>
          <a:ln w="0">
            <a:noFill/>
          </a:ln>
        </p:spPr>
        <p:txBody>
          <a:bodyPr lIns="91440" rIns="91440" tIns="91440" bIns="91440" anchor="ctr">
            <a:noAutofit/>
          </a:bodyPr>
          <a:p>
            <a:pPr indent="0" algn="ctr">
              <a:lnSpc>
                <a:spcPct val="100000"/>
              </a:lnSpc>
              <a:buNone/>
            </a:pPr>
            <a:r>
              <a:rPr b="0" lang="fr-FR" sz="3000" spc="-1" strike="noStrike">
                <a:solidFill>
                  <a:schemeClr val="dk1"/>
                </a:solidFill>
                <a:latin typeface="Archivo Black"/>
                <a:ea typeface="Archivo Black"/>
              </a:rPr>
              <a:t>xx%</a:t>
            </a:r>
            <a:endParaRPr b="0" lang="fr-FR" sz="3000" spc="-1" strike="noStrike">
              <a:solidFill>
                <a:schemeClr val="dk1"/>
              </a:solidFill>
              <a:latin typeface="Arial"/>
            </a:endParaRPr>
          </a:p>
        </p:txBody>
      </p:sp>
      <p:sp>
        <p:nvSpPr>
          <p:cNvPr id="19" name="PlaceHolder 3"/>
          <p:cNvSpPr>
            <a:spLocks noGrp="1"/>
          </p:cNvSpPr>
          <p:nvPr>
            <p:ph type="title"/>
          </p:nvPr>
        </p:nvSpPr>
        <p:spPr>
          <a:xfrm>
            <a:off x="4750920" y="3290760"/>
            <a:ext cx="707040" cy="1235520"/>
          </a:xfrm>
          <a:prstGeom prst="rect">
            <a:avLst/>
          </a:prstGeom>
          <a:solidFill>
            <a:schemeClr val="lt2"/>
          </a:solidFill>
          <a:ln w="0">
            <a:noFill/>
          </a:ln>
        </p:spPr>
        <p:txBody>
          <a:bodyPr lIns="91440" rIns="91440" tIns="91440" bIns="91440" anchor="ctr">
            <a:noAutofit/>
          </a:bodyPr>
          <a:p>
            <a:pPr indent="0" algn="r">
              <a:lnSpc>
                <a:spcPct val="100000"/>
              </a:lnSpc>
              <a:buNone/>
            </a:pPr>
            <a:r>
              <a:rPr b="0" lang="fr-FR" sz="3000" spc="-1" strike="noStrike">
                <a:solidFill>
                  <a:schemeClr val="dk1"/>
                </a:solidFill>
                <a:latin typeface="Archivo Black"/>
                <a:ea typeface="Archivo Black"/>
              </a:rPr>
              <a:t>xx%</a:t>
            </a:r>
            <a:endParaRPr b="0" lang="fr-FR" sz="3000" spc="-1" strike="noStrike">
              <a:solidFill>
                <a:schemeClr val="dk1"/>
              </a:solidFill>
              <a:latin typeface="Arial"/>
            </a:endParaRPr>
          </a:p>
        </p:txBody>
      </p:sp>
      <p:sp>
        <p:nvSpPr>
          <p:cNvPr id="20" name="PlaceHolder 4"/>
          <p:cNvSpPr>
            <a:spLocks noGrp="1"/>
          </p:cNvSpPr>
          <p:nvPr>
            <p:ph type="title"/>
          </p:nvPr>
        </p:nvSpPr>
        <p:spPr>
          <a:xfrm>
            <a:off x="796320" y="3290760"/>
            <a:ext cx="707040" cy="1235520"/>
          </a:xfrm>
          <a:prstGeom prst="rect">
            <a:avLst/>
          </a:prstGeom>
          <a:solidFill>
            <a:schemeClr val="lt2"/>
          </a:solidFill>
          <a:ln w="0">
            <a:noFill/>
          </a:ln>
        </p:spPr>
        <p:txBody>
          <a:bodyPr lIns="91440" rIns="91440" tIns="91440" bIns="91440" anchor="ctr">
            <a:noAutofit/>
          </a:bodyPr>
          <a:p>
            <a:pPr indent="0" algn="r">
              <a:lnSpc>
                <a:spcPct val="100000"/>
              </a:lnSpc>
              <a:buNone/>
            </a:pPr>
            <a:r>
              <a:rPr b="0" lang="fr-FR" sz="3000" spc="-1" strike="noStrike">
                <a:solidFill>
                  <a:schemeClr val="dk1"/>
                </a:solidFill>
                <a:latin typeface="Archivo Black"/>
                <a:ea typeface="Archivo Black"/>
              </a:rPr>
              <a:t>xx%</a:t>
            </a:r>
            <a:endParaRPr b="0" lang="fr-FR" sz="3000" spc="-1" strike="noStrike">
              <a:solidFill>
                <a:schemeClr val="dk1"/>
              </a:solidFill>
              <a:latin typeface="Arial"/>
            </a:endParaRPr>
          </a:p>
        </p:txBody>
      </p:sp>
      <p:sp>
        <p:nvSpPr>
          <p:cNvPr id="21" name="PlaceHolder 5"/>
          <p:cNvSpPr>
            <a:spLocks noGrp="1"/>
          </p:cNvSpPr>
          <p:nvPr>
            <p:ph type="title"/>
          </p:nvPr>
        </p:nvSpPr>
        <p:spPr>
          <a:xfrm>
            <a:off x="4750920" y="1633680"/>
            <a:ext cx="707040" cy="1235520"/>
          </a:xfrm>
          <a:prstGeom prst="rect">
            <a:avLst/>
          </a:prstGeom>
          <a:solidFill>
            <a:schemeClr val="lt2"/>
          </a:solidFill>
          <a:ln w="0">
            <a:noFill/>
          </a:ln>
        </p:spPr>
        <p:txBody>
          <a:bodyPr lIns="91440" rIns="91440" tIns="91440" bIns="91440" anchor="ctr">
            <a:noAutofit/>
          </a:bodyPr>
          <a:p>
            <a:pPr indent="0" algn="r">
              <a:lnSpc>
                <a:spcPct val="100000"/>
              </a:lnSpc>
              <a:buNone/>
            </a:pPr>
            <a:r>
              <a:rPr b="0" lang="fr-FR" sz="3000" spc="-1" strike="noStrike">
                <a:solidFill>
                  <a:schemeClr val="dk1"/>
                </a:solidFill>
                <a:latin typeface="Archivo Black"/>
                <a:ea typeface="Archivo Black"/>
              </a:rPr>
              <a:t>xx%</a:t>
            </a:r>
            <a:endParaRPr b="0" lang="fr-FR" sz="3000" spc="-1" strike="noStrike">
              <a:solidFill>
                <a:schemeClr val="dk1"/>
              </a:solidFill>
              <a:latin typeface="Arial"/>
            </a:endParaRPr>
          </a:p>
        </p:txBody>
      </p:sp>
      <p:grpSp>
        <p:nvGrpSpPr>
          <p:cNvPr id="22" name="Google Shape;172;p13"/>
          <p:cNvGrpSpPr/>
          <p:nvPr/>
        </p:nvGrpSpPr>
        <p:grpSpPr>
          <a:xfrm>
            <a:off x="7527600" y="-437040"/>
            <a:ext cx="2303280" cy="2075400"/>
            <a:chOff x="7527600" y="-437040"/>
            <a:chExt cx="2303280" cy="2075400"/>
          </a:xfrm>
        </p:grpSpPr>
        <p:sp>
          <p:nvSpPr>
            <p:cNvPr id="23" name="Google Shape;173;p13"/>
            <p:cNvSpPr/>
            <p:nvPr/>
          </p:nvSpPr>
          <p:spPr>
            <a:xfrm flipH="1" rot="16200000">
              <a:off x="7653240" y="-57960"/>
              <a:ext cx="1554120" cy="1548360"/>
            </a:xfrm>
            <a:prstGeom prst="rtTriangle">
              <a:avLst/>
            </a:pr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grpSp>
          <p:nvGrpSpPr>
            <p:cNvPr id="24" name="Google Shape;174;p13"/>
            <p:cNvGrpSpPr/>
            <p:nvPr/>
          </p:nvGrpSpPr>
          <p:grpSpPr>
            <a:xfrm>
              <a:off x="7527600" y="-190440"/>
              <a:ext cx="2303280" cy="1828800"/>
              <a:chOff x="7527600" y="-190440"/>
              <a:chExt cx="2303280" cy="1828800"/>
            </a:xfrm>
          </p:grpSpPr>
          <p:sp>
            <p:nvSpPr>
              <p:cNvPr id="25" name="Google Shape;175;p13"/>
              <p:cNvSpPr/>
              <p:nvPr/>
            </p:nvSpPr>
            <p:spPr>
              <a:xfrm flipH="1" rot="2699400">
                <a:off x="8755560" y="666000"/>
                <a:ext cx="1150200" cy="26208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6" name="Google Shape;176;p13"/>
              <p:cNvSpPr/>
              <p:nvPr/>
            </p:nvSpPr>
            <p:spPr>
              <a:xfrm>
                <a:off x="7979760" y="329040"/>
                <a:ext cx="1309320" cy="1309320"/>
              </a:xfrm>
              <a:prstGeom prst="ellipse">
                <a:avLst/>
              </a:prstGeom>
              <a:noFill/>
              <a:ln w="9525">
                <a:solidFill>
                  <a:srgbClr val="f8f8f8"/>
                </a:solidFill>
                <a:prstDash val="lgDash"/>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27" name="Google Shape;177;p13"/>
              <p:cNvSpPr/>
              <p:nvPr/>
            </p:nvSpPr>
            <p:spPr>
              <a:xfrm flipH="1" rot="2699400">
                <a:off x="7437960" y="168120"/>
                <a:ext cx="1098360" cy="201600"/>
              </a:xfrm>
              <a:prstGeom prst="roundRect">
                <a:avLst>
                  <a:gd name="adj" fmla="val 50000"/>
                </a:avLst>
              </a:prstGeom>
              <a:solidFill>
                <a:schemeClr val="lt2"/>
              </a:solidFill>
              <a:ln w="0">
                <a:noFill/>
              </a:ln>
            </p:spPr>
            <p:style>
              <a:lnRef idx="0"/>
              <a:fillRef idx="0"/>
              <a:effectRef idx="0"/>
              <a:fontRef idx="minor"/>
            </p:style>
            <p:txBody>
              <a:bodyPr tIns="71280" bIns="71280" anchor="ctr">
                <a:noAutofit/>
              </a:bodyPr>
              <a:p>
                <a:pPr defTabSz="914400">
                  <a:lnSpc>
                    <a:spcPct val="100000"/>
                  </a:lnSpc>
                  <a:tabLst>
                    <a:tab algn="l" pos="0"/>
                  </a:tabLst>
                </a:pPr>
                <a:endParaRPr b="0" lang="en-US" sz="1800" spc="-1" strike="noStrike">
                  <a:solidFill>
                    <a:srgbClr val="000000"/>
                  </a:solidFill>
                  <a:latin typeface="OpenSymbol"/>
                </a:endParaRPr>
              </a:p>
            </p:txBody>
          </p:sp>
        </p:grpSp>
        <p:sp>
          <p:nvSpPr>
            <p:cNvPr id="28" name="Google Shape;178;p13"/>
            <p:cNvSpPr/>
            <p:nvPr/>
          </p:nvSpPr>
          <p:spPr>
            <a:xfrm rot="2700000">
              <a:off x="7775640" y="-183240"/>
              <a:ext cx="770040" cy="127440"/>
            </a:xfrm>
            <a:prstGeom prst="roundRect">
              <a:avLst>
                <a:gd name="adj" fmla="val 50000"/>
              </a:avLst>
            </a:prstGeom>
            <a:solidFill>
              <a:schemeClr val="lt1"/>
            </a:solidFill>
            <a:ln w="0">
              <a:noFill/>
            </a:ln>
          </p:spPr>
          <p:style>
            <a:lnRef idx="0"/>
            <a:fillRef idx="0"/>
            <a:effectRef idx="0"/>
            <a:fontRef idx="minor"/>
          </p:style>
          <p:txBody>
            <a:bodyPr tIns="45360" bIns="45360" anchor="ctr">
              <a:noAutofit/>
            </a:bodyPr>
            <a:p>
              <a:pPr defTabSz="914400">
                <a:lnSpc>
                  <a:spcPct val="100000"/>
                </a:lnSpc>
                <a:tabLst>
                  <a:tab algn="l" pos="0"/>
                </a:tabLst>
              </a:pPr>
              <a:endParaRPr b="0" lang="en-US" sz="1800" spc="-1" strike="noStrike">
                <a:solidFill>
                  <a:srgbClr val="000000"/>
                </a:solidFill>
                <a:latin typeface="OpenSymbol"/>
              </a:endParaRPr>
            </a:p>
          </p:txBody>
        </p:sp>
      </p:gr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713160" y="4091040"/>
            <a:ext cx="4620600" cy="531720"/>
          </a:xfrm>
          <a:prstGeom prst="rect">
            <a:avLst/>
          </a:prstGeom>
          <a:noFill/>
          <a:ln w="0">
            <a:noFill/>
          </a:ln>
        </p:spPr>
        <p:txBody>
          <a:bodyPr lIns="91440" rIns="91440" tIns="91440" bIns="91440" anchor="t">
            <a:noAutofit/>
          </a:bodyPr>
          <a:p>
            <a:pPr indent="0">
              <a:buNone/>
            </a:pPr>
            <a:r>
              <a:rPr b="0" lang="fr-FR" sz="2000" spc="-1" strike="noStrike">
                <a:solidFill>
                  <a:schemeClr val="dk1"/>
                </a:solidFill>
                <a:latin typeface="Arial"/>
              </a:rPr>
              <a:t>Click to edit the title text format</a:t>
            </a:r>
            <a:endParaRPr b="0" lang="fr-FR" sz="2000" spc="-1" strike="noStrike">
              <a:solidFill>
                <a:schemeClr val="dk1"/>
              </a:solidFill>
              <a:latin typeface="Arial"/>
            </a:endParaRPr>
          </a:p>
        </p:txBody>
      </p:sp>
      <p:grpSp>
        <p:nvGrpSpPr>
          <p:cNvPr id="30" name="Google Shape;182;p14"/>
          <p:cNvGrpSpPr/>
          <p:nvPr/>
        </p:nvGrpSpPr>
        <p:grpSpPr>
          <a:xfrm>
            <a:off x="6011280" y="4511160"/>
            <a:ext cx="1309320" cy="257400"/>
            <a:chOff x="6011280" y="4511160"/>
            <a:chExt cx="1309320" cy="257400"/>
          </a:xfrm>
        </p:grpSpPr>
        <p:sp>
          <p:nvSpPr>
            <p:cNvPr id="31" name="Google Shape;183;p14"/>
            <p:cNvSpPr/>
            <p:nvPr/>
          </p:nvSpPr>
          <p:spPr>
            <a:xfrm>
              <a:off x="6430680" y="45111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2" name="Google Shape;184;p14"/>
            <p:cNvSpPr/>
            <p:nvPr/>
          </p:nvSpPr>
          <p:spPr>
            <a:xfrm>
              <a:off x="6634800" y="45111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3" name="Google Shape;185;p14"/>
            <p:cNvSpPr/>
            <p:nvPr/>
          </p:nvSpPr>
          <p:spPr>
            <a:xfrm>
              <a:off x="6838920" y="45111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4" name="Google Shape;186;p14"/>
            <p:cNvSpPr/>
            <p:nvPr/>
          </p:nvSpPr>
          <p:spPr>
            <a:xfrm>
              <a:off x="7043040" y="45111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5" name="Google Shape;187;p14"/>
            <p:cNvSpPr/>
            <p:nvPr/>
          </p:nvSpPr>
          <p:spPr>
            <a:xfrm>
              <a:off x="7247160" y="45111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6" name="Google Shape;188;p14"/>
            <p:cNvSpPr/>
            <p:nvPr/>
          </p:nvSpPr>
          <p:spPr>
            <a:xfrm>
              <a:off x="6011280" y="46951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7" name="Google Shape;189;p14"/>
            <p:cNvSpPr/>
            <p:nvPr/>
          </p:nvSpPr>
          <p:spPr>
            <a:xfrm>
              <a:off x="6215400" y="46951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8" name="Google Shape;190;p14"/>
            <p:cNvSpPr/>
            <p:nvPr/>
          </p:nvSpPr>
          <p:spPr>
            <a:xfrm>
              <a:off x="6419520" y="46951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9" name="Google Shape;191;p14"/>
            <p:cNvSpPr/>
            <p:nvPr/>
          </p:nvSpPr>
          <p:spPr>
            <a:xfrm>
              <a:off x="6623640" y="46951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40" name="Google Shape;192;p14"/>
            <p:cNvSpPr/>
            <p:nvPr/>
          </p:nvSpPr>
          <p:spPr>
            <a:xfrm>
              <a:off x="6827760" y="46951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gr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200" spc="-1" strike="noStrike">
                <a:solidFill>
                  <a:schemeClr val="dk1"/>
                </a:solidFill>
                <a:latin typeface="Arial"/>
              </a:rPr>
              <a:t>Click to edit the title text format</a:t>
            </a:r>
            <a:endParaRPr b="0" lang="fr-FR" sz="3200" spc="-1" strike="noStrike">
              <a:solidFill>
                <a:schemeClr val="dk1"/>
              </a:solidFill>
              <a:latin typeface="Arial"/>
            </a:endParaRPr>
          </a:p>
        </p:txBody>
      </p:sp>
      <p:sp>
        <p:nvSpPr>
          <p:cNvPr id="42" name="PlaceHolder 2"/>
          <p:cNvSpPr>
            <a:spLocks noGrp="1"/>
          </p:cNvSpPr>
          <p:nvPr>
            <p:ph type="title"/>
          </p:nvPr>
        </p:nvSpPr>
        <p:spPr>
          <a:xfrm>
            <a:off x="1411560" y="1159200"/>
            <a:ext cx="792000" cy="572400"/>
          </a:xfrm>
          <a:prstGeom prst="rect">
            <a:avLst/>
          </a:prstGeom>
          <a:solidFill>
            <a:schemeClr val="lt2"/>
          </a:solidFill>
          <a:ln w="0">
            <a:noFill/>
          </a:ln>
        </p:spPr>
        <p:txBody>
          <a:bodyPr lIns="91440" rIns="91440" tIns="91440" bIns="91440" anchor="ctr">
            <a:noAutofit/>
          </a:bodyPr>
          <a:p>
            <a:pPr indent="0" algn="ctr">
              <a:lnSpc>
                <a:spcPct val="100000"/>
              </a:lnSpc>
              <a:buNone/>
            </a:pPr>
            <a:r>
              <a:rPr b="0" lang="fr-FR" sz="2000" spc="-1" strike="noStrike">
                <a:solidFill>
                  <a:schemeClr val="dk1"/>
                </a:solidFill>
                <a:latin typeface="Archivo Black"/>
                <a:ea typeface="Archivo Black"/>
              </a:rPr>
              <a:t>xx%</a:t>
            </a:r>
            <a:endParaRPr b="0" lang="fr-FR" sz="2000" spc="-1" strike="noStrike">
              <a:solidFill>
                <a:schemeClr val="dk1"/>
              </a:solidFill>
              <a:latin typeface="Arial"/>
            </a:endParaRPr>
          </a:p>
        </p:txBody>
      </p:sp>
      <p:sp>
        <p:nvSpPr>
          <p:cNvPr id="43" name="PlaceHolder 3"/>
          <p:cNvSpPr>
            <a:spLocks noGrp="1"/>
          </p:cNvSpPr>
          <p:nvPr>
            <p:ph type="title"/>
          </p:nvPr>
        </p:nvSpPr>
        <p:spPr>
          <a:xfrm>
            <a:off x="3958200" y="1159200"/>
            <a:ext cx="792000" cy="572400"/>
          </a:xfrm>
          <a:prstGeom prst="rect">
            <a:avLst/>
          </a:prstGeom>
          <a:solidFill>
            <a:schemeClr val="lt2"/>
          </a:solidFill>
          <a:ln w="0">
            <a:noFill/>
          </a:ln>
        </p:spPr>
        <p:txBody>
          <a:bodyPr lIns="91440" rIns="91440" tIns="91440" bIns="91440" anchor="ctr">
            <a:noAutofit/>
          </a:bodyPr>
          <a:p>
            <a:pPr indent="0" algn="ctr">
              <a:lnSpc>
                <a:spcPct val="100000"/>
              </a:lnSpc>
              <a:buNone/>
            </a:pPr>
            <a:r>
              <a:rPr b="0" lang="fr-FR" sz="2000" spc="-1" strike="noStrike">
                <a:solidFill>
                  <a:schemeClr val="dk1"/>
                </a:solidFill>
                <a:latin typeface="Archivo Black"/>
                <a:ea typeface="Archivo Black"/>
              </a:rPr>
              <a:t>xx%</a:t>
            </a:r>
            <a:endParaRPr b="0" lang="fr-FR" sz="2000" spc="-1" strike="noStrike">
              <a:solidFill>
                <a:schemeClr val="dk1"/>
              </a:solidFill>
              <a:latin typeface="Arial"/>
            </a:endParaRPr>
          </a:p>
        </p:txBody>
      </p:sp>
      <p:sp>
        <p:nvSpPr>
          <p:cNvPr id="44" name="PlaceHolder 4"/>
          <p:cNvSpPr>
            <a:spLocks noGrp="1"/>
          </p:cNvSpPr>
          <p:nvPr>
            <p:ph type="title"/>
          </p:nvPr>
        </p:nvSpPr>
        <p:spPr>
          <a:xfrm>
            <a:off x="6504840" y="1159200"/>
            <a:ext cx="792000" cy="572400"/>
          </a:xfrm>
          <a:prstGeom prst="rect">
            <a:avLst/>
          </a:prstGeom>
          <a:solidFill>
            <a:schemeClr val="lt2"/>
          </a:solidFill>
          <a:ln w="0">
            <a:noFill/>
          </a:ln>
        </p:spPr>
        <p:txBody>
          <a:bodyPr lIns="91440" rIns="91440" tIns="91440" bIns="91440" anchor="ctr">
            <a:noAutofit/>
          </a:bodyPr>
          <a:p>
            <a:pPr indent="0" algn="ctr">
              <a:lnSpc>
                <a:spcPct val="100000"/>
              </a:lnSpc>
              <a:buNone/>
            </a:pPr>
            <a:r>
              <a:rPr b="0" lang="fr-FR" sz="2000" spc="-1" strike="noStrike">
                <a:solidFill>
                  <a:schemeClr val="dk1"/>
                </a:solidFill>
                <a:latin typeface="Archivo Black"/>
                <a:ea typeface="Archivo Black"/>
              </a:rPr>
              <a:t>xx%</a:t>
            </a:r>
            <a:endParaRPr b="0" lang="fr-FR" sz="2000" spc="-1" strike="noStrike">
              <a:solidFill>
                <a:schemeClr val="dk1"/>
              </a:solidFill>
              <a:latin typeface="Arial"/>
            </a:endParaRPr>
          </a:p>
        </p:txBody>
      </p:sp>
      <p:grpSp>
        <p:nvGrpSpPr>
          <p:cNvPr id="45" name="Google Shape;204;p15"/>
          <p:cNvGrpSpPr/>
          <p:nvPr/>
        </p:nvGrpSpPr>
        <p:grpSpPr>
          <a:xfrm>
            <a:off x="7286760" y="387360"/>
            <a:ext cx="2472480" cy="5140080"/>
            <a:chOff x="7286760" y="387360"/>
            <a:chExt cx="2472480" cy="5140080"/>
          </a:xfrm>
        </p:grpSpPr>
        <p:grpSp>
          <p:nvGrpSpPr>
            <p:cNvPr id="46" name="Google Shape;205;p15"/>
            <p:cNvGrpSpPr/>
            <p:nvPr/>
          </p:nvGrpSpPr>
          <p:grpSpPr>
            <a:xfrm>
              <a:off x="7286760" y="3448080"/>
              <a:ext cx="2472480" cy="2079360"/>
              <a:chOff x="7286760" y="3448080"/>
              <a:chExt cx="2472480" cy="2079360"/>
            </a:xfrm>
          </p:grpSpPr>
          <p:sp>
            <p:nvSpPr>
              <p:cNvPr id="47" name="Google Shape;206;p15"/>
              <p:cNvSpPr/>
              <p:nvPr/>
            </p:nvSpPr>
            <p:spPr>
              <a:xfrm flipH="1" flipV="1" rot="5400000">
                <a:off x="7653240" y="3596040"/>
                <a:ext cx="1554120" cy="1548360"/>
              </a:xfrm>
              <a:prstGeom prst="rtTriangle">
                <a:avLst/>
              </a:pr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grpSp>
            <p:nvGrpSpPr>
              <p:cNvPr id="48" name="Google Shape;207;p15"/>
              <p:cNvGrpSpPr/>
              <p:nvPr/>
            </p:nvGrpSpPr>
            <p:grpSpPr>
              <a:xfrm>
                <a:off x="7286760" y="3448080"/>
                <a:ext cx="2472480" cy="2079360"/>
                <a:chOff x="7286760" y="3448080"/>
                <a:chExt cx="2472480" cy="2079360"/>
              </a:xfrm>
            </p:grpSpPr>
            <p:sp>
              <p:nvSpPr>
                <p:cNvPr id="49" name="Google Shape;208;p15"/>
                <p:cNvSpPr/>
                <p:nvPr/>
              </p:nvSpPr>
              <p:spPr>
                <a:xfrm flipH="1" flipV="1" rot="18900600">
                  <a:off x="8684640" y="3816720"/>
                  <a:ext cx="1150200" cy="26208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50" name="Google Shape;209;p15"/>
                <p:cNvSpPr/>
                <p:nvPr/>
              </p:nvSpPr>
              <p:spPr>
                <a:xfrm flipV="1">
                  <a:off x="7979760" y="3447720"/>
                  <a:ext cx="1309320" cy="1309320"/>
                </a:xfrm>
                <a:prstGeom prst="ellipse">
                  <a:avLst/>
                </a:prstGeom>
                <a:noFill/>
                <a:ln w="9525">
                  <a:solidFill>
                    <a:srgbClr val="f8f8f8"/>
                  </a:solidFill>
                  <a:prstDash val="lgDash"/>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51" name="Google Shape;210;p15"/>
                <p:cNvSpPr/>
                <p:nvPr/>
              </p:nvSpPr>
              <p:spPr>
                <a:xfrm flipH="1" flipV="1" rot="18900600">
                  <a:off x="7197120" y="4966560"/>
                  <a:ext cx="1098360" cy="201600"/>
                </a:xfrm>
                <a:prstGeom prst="roundRect">
                  <a:avLst>
                    <a:gd name="adj" fmla="val 50000"/>
                  </a:avLst>
                </a:prstGeom>
                <a:solidFill>
                  <a:schemeClr val="lt2"/>
                </a:solidFill>
                <a:ln w="0">
                  <a:noFill/>
                </a:ln>
              </p:spPr>
              <p:style>
                <a:lnRef idx="0"/>
                <a:fillRef idx="0"/>
                <a:effectRef idx="0"/>
                <a:fontRef idx="minor"/>
              </p:style>
              <p:txBody>
                <a:bodyPr tIns="71280" bIns="71280" anchor="ctr">
                  <a:noAutofit/>
                </a:bodyPr>
                <a:p>
                  <a:pPr defTabSz="914400">
                    <a:lnSpc>
                      <a:spcPct val="100000"/>
                    </a:lnSpc>
                    <a:tabLst>
                      <a:tab algn="l" pos="0"/>
                    </a:tabLst>
                  </a:pPr>
                  <a:endParaRPr b="0" lang="en-US" sz="1800" spc="-1" strike="noStrike">
                    <a:solidFill>
                      <a:srgbClr val="000000"/>
                    </a:solidFill>
                    <a:latin typeface="OpenSymbol"/>
                  </a:endParaRPr>
                </a:p>
              </p:txBody>
            </p:sp>
          </p:grpSp>
          <p:sp>
            <p:nvSpPr>
              <p:cNvPr id="52" name="Google Shape;211;p15"/>
              <p:cNvSpPr/>
              <p:nvPr/>
            </p:nvSpPr>
            <p:spPr>
              <a:xfrm flipV="1" rot="18900000">
                <a:off x="7775640" y="5142240"/>
                <a:ext cx="770400" cy="127440"/>
              </a:xfrm>
              <a:prstGeom prst="roundRect">
                <a:avLst>
                  <a:gd name="adj" fmla="val 50000"/>
                </a:avLst>
              </a:prstGeom>
              <a:solidFill>
                <a:schemeClr val="lt1"/>
              </a:solidFill>
              <a:ln w="0">
                <a:noFill/>
              </a:ln>
            </p:spPr>
            <p:style>
              <a:lnRef idx="0"/>
              <a:fillRef idx="0"/>
              <a:effectRef idx="0"/>
              <a:fontRef idx="minor"/>
            </p:style>
            <p:txBody>
              <a:bodyPr tIns="45360" bIns="45360" anchor="ctr">
                <a:noAutofit/>
              </a:bodyPr>
              <a:p>
                <a:pPr defTabSz="914400">
                  <a:lnSpc>
                    <a:spcPct val="100000"/>
                  </a:lnSpc>
                  <a:tabLst>
                    <a:tab algn="l" pos="0"/>
                  </a:tabLst>
                </a:pPr>
                <a:endParaRPr b="0" lang="en-US" sz="1800" spc="-1" strike="noStrike">
                  <a:solidFill>
                    <a:srgbClr val="000000"/>
                  </a:solidFill>
                  <a:latin typeface="OpenSymbol"/>
                </a:endParaRPr>
              </a:p>
            </p:txBody>
          </p:sp>
        </p:grpSp>
        <p:grpSp>
          <p:nvGrpSpPr>
            <p:cNvPr id="53" name="Google Shape;212;p15"/>
            <p:cNvGrpSpPr/>
            <p:nvPr/>
          </p:nvGrpSpPr>
          <p:grpSpPr>
            <a:xfrm>
              <a:off x="7432920" y="387360"/>
              <a:ext cx="1309320" cy="257400"/>
              <a:chOff x="7432920" y="387360"/>
              <a:chExt cx="1309320" cy="257400"/>
            </a:xfrm>
          </p:grpSpPr>
          <p:sp>
            <p:nvSpPr>
              <p:cNvPr id="54" name="Google Shape;213;p15"/>
              <p:cNvSpPr/>
              <p:nvPr/>
            </p:nvSpPr>
            <p:spPr>
              <a:xfrm flipV="1">
                <a:off x="7852320" y="5713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55" name="Google Shape;214;p15"/>
              <p:cNvSpPr/>
              <p:nvPr/>
            </p:nvSpPr>
            <p:spPr>
              <a:xfrm flipV="1">
                <a:off x="8056440" y="5713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56" name="Google Shape;215;p15"/>
              <p:cNvSpPr/>
              <p:nvPr/>
            </p:nvSpPr>
            <p:spPr>
              <a:xfrm flipV="1">
                <a:off x="8260560" y="5713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57" name="Google Shape;216;p15"/>
              <p:cNvSpPr/>
              <p:nvPr/>
            </p:nvSpPr>
            <p:spPr>
              <a:xfrm flipV="1">
                <a:off x="8464680" y="5713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58" name="Google Shape;217;p15"/>
              <p:cNvSpPr/>
              <p:nvPr/>
            </p:nvSpPr>
            <p:spPr>
              <a:xfrm flipV="1">
                <a:off x="8668800" y="5713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59" name="Google Shape;218;p15"/>
              <p:cNvSpPr/>
              <p:nvPr/>
            </p:nvSpPr>
            <p:spPr>
              <a:xfrm flipV="1">
                <a:off x="7432920" y="3873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60" name="Google Shape;219;p15"/>
              <p:cNvSpPr/>
              <p:nvPr/>
            </p:nvSpPr>
            <p:spPr>
              <a:xfrm flipV="1">
                <a:off x="7637040" y="3873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61" name="Google Shape;220;p15"/>
              <p:cNvSpPr/>
              <p:nvPr/>
            </p:nvSpPr>
            <p:spPr>
              <a:xfrm flipV="1">
                <a:off x="7841160" y="3873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62" name="Google Shape;221;p15"/>
              <p:cNvSpPr/>
              <p:nvPr/>
            </p:nvSpPr>
            <p:spPr>
              <a:xfrm flipV="1">
                <a:off x="8045280" y="3873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63" name="Google Shape;222;p15"/>
              <p:cNvSpPr/>
              <p:nvPr/>
            </p:nvSpPr>
            <p:spPr>
              <a:xfrm flipV="1">
                <a:off x="8249400" y="3873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grpSp>
      </p:gr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4"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200" spc="-1" strike="noStrike">
                <a:solidFill>
                  <a:schemeClr val="dk1"/>
                </a:solidFill>
                <a:latin typeface="Arial"/>
              </a:rPr>
              <a:t>Click to edit the title text format</a:t>
            </a:r>
            <a:endParaRPr b="0" lang="fr-FR" sz="3200" spc="-1" strike="noStrike">
              <a:solidFill>
                <a:schemeClr val="dk1"/>
              </a:solidFill>
              <a:latin typeface="Arial"/>
            </a:endParaRPr>
          </a:p>
        </p:txBody>
      </p:sp>
      <p:grpSp>
        <p:nvGrpSpPr>
          <p:cNvPr id="65" name="Google Shape;229;p16"/>
          <p:cNvGrpSpPr/>
          <p:nvPr/>
        </p:nvGrpSpPr>
        <p:grpSpPr>
          <a:xfrm>
            <a:off x="7432920" y="387360"/>
            <a:ext cx="2397960" cy="5136480"/>
            <a:chOff x="7432920" y="387360"/>
            <a:chExt cx="2397960" cy="5136480"/>
          </a:xfrm>
        </p:grpSpPr>
        <p:grpSp>
          <p:nvGrpSpPr>
            <p:cNvPr id="66" name="Google Shape;230;p16"/>
            <p:cNvGrpSpPr/>
            <p:nvPr/>
          </p:nvGrpSpPr>
          <p:grpSpPr>
            <a:xfrm>
              <a:off x="7527600" y="3448080"/>
              <a:ext cx="2303280" cy="2075760"/>
              <a:chOff x="7527600" y="3448080"/>
              <a:chExt cx="2303280" cy="2075760"/>
            </a:xfrm>
          </p:grpSpPr>
          <p:sp>
            <p:nvSpPr>
              <p:cNvPr id="67" name="Google Shape;231;p16"/>
              <p:cNvSpPr/>
              <p:nvPr/>
            </p:nvSpPr>
            <p:spPr>
              <a:xfrm flipH="1" flipV="1" rot="5400000">
                <a:off x="7653240" y="3596040"/>
                <a:ext cx="1554120" cy="1548360"/>
              </a:xfrm>
              <a:prstGeom prst="rtTriangle">
                <a:avLst/>
              </a:pr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grpSp>
            <p:nvGrpSpPr>
              <p:cNvPr id="68" name="Google Shape;232;p16"/>
              <p:cNvGrpSpPr/>
              <p:nvPr/>
            </p:nvGrpSpPr>
            <p:grpSpPr>
              <a:xfrm>
                <a:off x="7527600" y="3448080"/>
                <a:ext cx="2303280" cy="1829160"/>
                <a:chOff x="7527600" y="3448080"/>
                <a:chExt cx="2303280" cy="1829160"/>
              </a:xfrm>
            </p:grpSpPr>
            <p:sp>
              <p:nvSpPr>
                <p:cNvPr id="69" name="Google Shape;233;p16"/>
                <p:cNvSpPr/>
                <p:nvPr/>
              </p:nvSpPr>
              <p:spPr>
                <a:xfrm flipH="1" flipV="1" rot="18900600">
                  <a:off x="8756280" y="4159080"/>
                  <a:ext cx="1150200" cy="26208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70" name="Google Shape;234;p16"/>
                <p:cNvSpPr/>
                <p:nvPr/>
              </p:nvSpPr>
              <p:spPr>
                <a:xfrm flipV="1">
                  <a:off x="7979760" y="3447720"/>
                  <a:ext cx="1309320" cy="1309320"/>
                </a:xfrm>
                <a:prstGeom prst="ellipse">
                  <a:avLst/>
                </a:prstGeom>
                <a:noFill/>
                <a:ln w="9525">
                  <a:solidFill>
                    <a:srgbClr val="f8f8f8"/>
                  </a:solidFill>
                  <a:prstDash val="lgDash"/>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71" name="Google Shape;235;p16"/>
                <p:cNvSpPr/>
                <p:nvPr/>
              </p:nvSpPr>
              <p:spPr>
                <a:xfrm flipH="1" flipV="1" rot="18900600">
                  <a:off x="7437960" y="4716360"/>
                  <a:ext cx="1098360" cy="201600"/>
                </a:xfrm>
                <a:prstGeom prst="roundRect">
                  <a:avLst>
                    <a:gd name="adj" fmla="val 50000"/>
                  </a:avLst>
                </a:prstGeom>
                <a:solidFill>
                  <a:schemeClr val="lt2"/>
                </a:solidFill>
                <a:ln w="0">
                  <a:noFill/>
                </a:ln>
              </p:spPr>
              <p:style>
                <a:lnRef idx="0"/>
                <a:fillRef idx="0"/>
                <a:effectRef idx="0"/>
                <a:fontRef idx="minor"/>
              </p:style>
              <p:txBody>
                <a:bodyPr tIns="71280" bIns="71280" anchor="ctr">
                  <a:noAutofit/>
                </a:bodyPr>
                <a:p>
                  <a:pPr defTabSz="914400">
                    <a:lnSpc>
                      <a:spcPct val="100000"/>
                    </a:lnSpc>
                    <a:tabLst>
                      <a:tab algn="l" pos="0"/>
                    </a:tabLst>
                  </a:pPr>
                  <a:endParaRPr b="0" lang="en-US" sz="1800" spc="-1" strike="noStrike">
                    <a:solidFill>
                      <a:srgbClr val="000000"/>
                    </a:solidFill>
                    <a:latin typeface="OpenSymbol"/>
                  </a:endParaRPr>
                </a:p>
              </p:txBody>
            </p:sp>
          </p:grpSp>
          <p:sp>
            <p:nvSpPr>
              <p:cNvPr id="72" name="Google Shape;236;p16"/>
              <p:cNvSpPr/>
              <p:nvPr/>
            </p:nvSpPr>
            <p:spPr>
              <a:xfrm flipV="1" rot="18900000">
                <a:off x="7775640" y="5142240"/>
                <a:ext cx="770400" cy="127440"/>
              </a:xfrm>
              <a:prstGeom prst="roundRect">
                <a:avLst>
                  <a:gd name="adj" fmla="val 50000"/>
                </a:avLst>
              </a:prstGeom>
              <a:solidFill>
                <a:schemeClr val="lt1"/>
              </a:solidFill>
              <a:ln w="0">
                <a:noFill/>
              </a:ln>
            </p:spPr>
            <p:style>
              <a:lnRef idx="0"/>
              <a:fillRef idx="0"/>
              <a:effectRef idx="0"/>
              <a:fontRef idx="minor"/>
            </p:style>
            <p:txBody>
              <a:bodyPr tIns="45360" bIns="45360" anchor="ctr">
                <a:noAutofit/>
              </a:bodyPr>
              <a:p>
                <a:pPr defTabSz="914400">
                  <a:lnSpc>
                    <a:spcPct val="100000"/>
                  </a:lnSpc>
                  <a:tabLst>
                    <a:tab algn="l" pos="0"/>
                  </a:tabLst>
                </a:pPr>
                <a:endParaRPr b="0" lang="en-US" sz="1800" spc="-1" strike="noStrike">
                  <a:solidFill>
                    <a:srgbClr val="000000"/>
                  </a:solidFill>
                  <a:latin typeface="OpenSymbol"/>
                </a:endParaRPr>
              </a:p>
            </p:txBody>
          </p:sp>
        </p:grpSp>
        <p:grpSp>
          <p:nvGrpSpPr>
            <p:cNvPr id="73" name="Google Shape;237;p16"/>
            <p:cNvGrpSpPr/>
            <p:nvPr/>
          </p:nvGrpSpPr>
          <p:grpSpPr>
            <a:xfrm>
              <a:off x="7432920" y="387360"/>
              <a:ext cx="1309320" cy="257400"/>
              <a:chOff x="7432920" y="387360"/>
              <a:chExt cx="1309320" cy="257400"/>
            </a:xfrm>
          </p:grpSpPr>
          <p:sp>
            <p:nvSpPr>
              <p:cNvPr id="74" name="Google Shape;238;p16"/>
              <p:cNvSpPr/>
              <p:nvPr/>
            </p:nvSpPr>
            <p:spPr>
              <a:xfrm flipV="1">
                <a:off x="7852320" y="5713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75" name="Google Shape;239;p16"/>
              <p:cNvSpPr/>
              <p:nvPr/>
            </p:nvSpPr>
            <p:spPr>
              <a:xfrm flipV="1">
                <a:off x="8056440" y="5713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76" name="Google Shape;240;p16"/>
              <p:cNvSpPr/>
              <p:nvPr/>
            </p:nvSpPr>
            <p:spPr>
              <a:xfrm flipV="1">
                <a:off x="8260560" y="5713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77" name="Google Shape;241;p16"/>
              <p:cNvSpPr/>
              <p:nvPr/>
            </p:nvSpPr>
            <p:spPr>
              <a:xfrm flipV="1">
                <a:off x="8464680" y="5713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78" name="Google Shape;242;p16"/>
              <p:cNvSpPr/>
              <p:nvPr/>
            </p:nvSpPr>
            <p:spPr>
              <a:xfrm flipV="1">
                <a:off x="8668800" y="5713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79" name="Google Shape;243;p16"/>
              <p:cNvSpPr/>
              <p:nvPr/>
            </p:nvSpPr>
            <p:spPr>
              <a:xfrm flipV="1">
                <a:off x="7432920" y="3873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80" name="Google Shape;244;p16"/>
              <p:cNvSpPr/>
              <p:nvPr/>
            </p:nvSpPr>
            <p:spPr>
              <a:xfrm flipV="1">
                <a:off x="7637040" y="3873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81" name="Google Shape;245;p16"/>
              <p:cNvSpPr/>
              <p:nvPr/>
            </p:nvSpPr>
            <p:spPr>
              <a:xfrm flipV="1">
                <a:off x="7841160" y="3873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82" name="Google Shape;246;p16"/>
              <p:cNvSpPr/>
              <p:nvPr/>
            </p:nvSpPr>
            <p:spPr>
              <a:xfrm flipV="1">
                <a:off x="8045280" y="3873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83" name="Google Shape;247;p16"/>
              <p:cNvSpPr/>
              <p:nvPr/>
            </p:nvSpPr>
            <p:spPr>
              <a:xfrm flipV="1">
                <a:off x="8249400" y="3873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grpSp>
      </p:gr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84" name="PlaceHolder 1"/>
          <p:cNvSpPr>
            <a:spLocks noGrp="1"/>
          </p:cNvSpPr>
          <p:nvPr>
            <p:ph type="title"/>
          </p:nvPr>
        </p:nvSpPr>
        <p:spPr>
          <a:xfrm>
            <a:off x="720000" y="444960"/>
            <a:ext cx="7710480" cy="572400"/>
          </a:xfrm>
          <a:prstGeom prst="rect">
            <a:avLst/>
          </a:prstGeom>
          <a:noFill/>
          <a:ln w="0">
            <a:noFill/>
          </a:ln>
        </p:spPr>
        <p:txBody>
          <a:bodyPr lIns="91440" rIns="91440" tIns="91440" bIns="91440" anchor="t">
            <a:noAutofit/>
          </a:bodyPr>
          <a:p>
            <a:pPr indent="0">
              <a:buNone/>
            </a:pPr>
            <a:r>
              <a:rPr b="0" lang="fr-FR" sz="3200" spc="-1" strike="noStrike">
                <a:solidFill>
                  <a:schemeClr val="dk1"/>
                </a:solidFill>
                <a:latin typeface="Arial"/>
              </a:rPr>
              <a:t>Click to edit the title text format</a:t>
            </a:r>
            <a:endParaRPr b="0" lang="fr-FR" sz="3200" spc="-1" strike="noStrike">
              <a:solidFill>
                <a:schemeClr val="dk1"/>
              </a:solidFill>
              <a:latin typeface="Arial"/>
            </a:endParaRPr>
          </a:p>
        </p:txBody>
      </p:sp>
      <p:sp>
        <p:nvSpPr>
          <p:cNvPr id="85" name="PlaceHolder 2"/>
          <p:cNvSpPr>
            <a:spLocks noGrp="1"/>
          </p:cNvSpPr>
          <p:nvPr>
            <p:ph type="body"/>
          </p:nvPr>
        </p:nvSpPr>
        <p:spPr>
          <a:xfrm>
            <a:off x="720000" y="1326240"/>
            <a:ext cx="3811680" cy="328212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400" spc="-1" strike="noStrike">
                <a:solidFill>
                  <a:srgbClr val="000000"/>
                </a:solidFill>
                <a:latin typeface="Arial"/>
              </a:rPr>
              <a:t>Fifth Outline Level</a:t>
            </a:r>
            <a:endParaRPr b="0" lang="fr-FR"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400" spc="-1" strike="noStrike">
                <a:solidFill>
                  <a:srgbClr val="000000"/>
                </a:solidFill>
                <a:latin typeface="Arial"/>
              </a:rPr>
              <a:t>Sixth Outline Level</a:t>
            </a:r>
            <a:endParaRPr b="0" lang="fr-FR"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400" spc="-1" strike="noStrike">
                <a:solidFill>
                  <a:srgbClr val="000000"/>
                </a:solidFill>
                <a:latin typeface="Arial"/>
              </a:rPr>
              <a:t>Seventh Outline Level</a:t>
            </a:r>
            <a:endParaRPr b="0" lang="fr-FR" sz="1400" spc="-1" strike="noStrike">
              <a:solidFill>
                <a:srgbClr val="000000"/>
              </a:solidFill>
              <a:latin typeface="Arial"/>
            </a:endParaRPr>
          </a:p>
        </p:txBody>
      </p:sp>
      <p:sp>
        <p:nvSpPr>
          <p:cNvPr id="86" name="PlaceHolder 3"/>
          <p:cNvSpPr>
            <a:spLocks noGrp="1"/>
          </p:cNvSpPr>
          <p:nvPr>
            <p:ph type="body"/>
          </p:nvPr>
        </p:nvSpPr>
        <p:spPr>
          <a:xfrm>
            <a:off x="4618800" y="1326240"/>
            <a:ext cx="3811680" cy="328212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400" spc="-1" strike="noStrike">
                <a:solidFill>
                  <a:srgbClr val="000000"/>
                </a:solidFill>
                <a:latin typeface="Arial"/>
              </a:rPr>
              <a:t>Fifth Outline Level</a:t>
            </a:r>
            <a:endParaRPr b="0" lang="fr-FR"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400" spc="-1" strike="noStrike">
                <a:solidFill>
                  <a:srgbClr val="000000"/>
                </a:solidFill>
                <a:latin typeface="Arial"/>
              </a:rPr>
              <a:t>Sixth Outline Level</a:t>
            </a:r>
            <a:endParaRPr b="0" lang="fr-FR"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400" spc="-1" strike="noStrike">
                <a:solidFill>
                  <a:srgbClr val="000000"/>
                </a:solidFill>
                <a:latin typeface="Arial"/>
              </a:rPr>
              <a:t>Seventh Outline Level</a:t>
            </a:r>
            <a:endParaRPr b="0" lang="fr-FR" sz="1400" spc="-1" strike="noStrike">
              <a:solidFill>
                <a:srgbClr val="000000"/>
              </a:solidFill>
              <a:latin typeface="Arial"/>
            </a:endParaRPr>
          </a:p>
        </p:txBody>
      </p:sp>
      <p:grpSp>
        <p:nvGrpSpPr>
          <p:cNvPr id="87" name="Google Shape;252;p17"/>
          <p:cNvGrpSpPr/>
          <p:nvPr/>
        </p:nvGrpSpPr>
        <p:grpSpPr>
          <a:xfrm>
            <a:off x="7267320" y="387360"/>
            <a:ext cx="2455920" cy="5138280"/>
            <a:chOff x="7267320" y="387360"/>
            <a:chExt cx="2455920" cy="5138280"/>
          </a:xfrm>
        </p:grpSpPr>
        <p:grpSp>
          <p:nvGrpSpPr>
            <p:cNvPr id="88" name="Google Shape;253;p17"/>
            <p:cNvGrpSpPr/>
            <p:nvPr/>
          </p:nvGrpSpPr>
          <p:grpSpPr>
            <a:xfrm>
              <a:off x="7432920" y="387360"/>
              <a:ext cx="1309320" cy="257400"/>
              <a:chOff x="7432920" y="387360"/>
              <a:chExt cx="1309320" cy="257400"/>
            </a:xfrm>
          </p:grpSpPr>
          <p:sp>
            <p:nvSpPr>
              <p:cNvPr id="89" name="Google Shape;254;p17"/>
              <p:cNvSpPr/>
              <p:nvPr/>
            </p:nvSpPr>
            <p:spPr>
              <a:xfrm flipV="1">
                <a:off x="7852320" y="5713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90" name="Google Shape;255;p17"/>
              <p:cNvSpPr/>
              <p:nvPr/>
            </p:nvSpPr>
            <p:spPr>
              <a:xfrm flipV="1">
                <a:off x="8056440" y="5713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91" name="Google Shape;256;p17"/>
              <p:cNvSpPr/>
              <p:nvPr/>
            </p:nvSpPr>
            <p:spPr>
              <a:xfrm flipV="1">
                <a:off x="8260560" y="5713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92" name="Google Shape;257;p17"/>
              <p:cNvSpPr/>
              <p:nvPr/>
            </p:nvSpPr>
            <p:spPr>
              <a:xfrm flipV="1">
                <a:off x="8464680" y="5713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93" name="Google Shape;258;p17"/>
              <p:cNvSpPr/>
              <p:nvPr/>
            </p:nvSpPr>
            <p:spPr>
              <a:xfrm flipV="1">
                <a:off x="8668800" y="5713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94" name="Google Shape;259;p17"/>
              <p:cNvSpPr/>
              <p:nvPr/>
            </p:nvSpPr>
            <p:spPr>
              <a:xfrm flipV="1">
                <a:off x="7432920" y="3873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95" name="Google Shape;260;p17"/>
              <p:cNvSpPr/>
              <p:nvPr/>
            </p:nvSpPr>
            <p:spPr>
              <a:xfrm flipV="1">
                <a:off x="7637040" y="3873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96" name="Google Shape;261;p17"/>
              <p:cNvSpPr/>
              <p:nvPr/>
            </p:nvSpPr>
            <p:spPr>
              <a:xfrm flipV="1">
                <a:off x="7841160" y="3873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97" name="Google Shape;262;p17"/>
              <p:cNvSpPr/>
              <p:nvPr/>
            </p:nvSpPr>
            <p:spPr>
              <a:xfrm flipV="1">
                <a:off x="8045280" y="3873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98" name="Google Shape;263;p17"/>
              <p:cNvSpPr/>
              <p:nvPr/>
            </p:nvSpPr>
            <p:spPr>
              <a:xfrm flipV="1">
                <a:off x="8249400" y="3873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grpSp>
        <p:grpSp>
          <p:nvGrpSpPr>
            <p:cNvPr id="99" name="Google Shape;264;p17"/>
            <p:cNvGrpSpPr/>
            <p:nvPr/>
          </p:nvGrpSpPr>
          <p:grpSpPr>
            <a:xfrm>
              <a:off x="7267320" y="3608280"/>
              <a:ext cx="2455920" cy="1917360"/>
              <a:chOff x="7267320" y="3608280"/>
              <a:chExt cx="2455920" cy="1917360"/>
            </a:xfrm>
          </p:grpSpPr>
          <p:sp>
            <p:nvSpPr>
              <p:cNvPr id="100" name="Google Shape;265;p17"/>
              <p:cNvSpPr/>
              <p:nvPr/>
            </p:nvSpPr>
            <p:spPr>
              <a:xfrm flipH="1" flipV="1" rot="5400000">
                <a:off x="7653240" y="3610800"/>
                <a:ext cx="1554120" cy="1548360"/>
              </a:xfrm>
              <a:prstGeom prst="rtTriangle">
                <a:avLst/>
              </a:pr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01" name="Google Shape;266;p17"/>
              <p:cNvSpPr/>
              <p:nvPr/>
            </p:nvSpPr>
            <p:spPr>
              <a:xfrm flipH="1" flipV="1" rot="18900600">
                <a:off x="8648640" y="4254840"/>
                <a:ext cx="1150200" cy="26208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02" name="Google Shape;267;p17"/>
              <p:cNvSpPr/>
              <p:nvPr/>
            </p:nvSpPr>
            <p:spPr>
              <a:xfrm flipV="1">
                <a:off x="7719480" y="3696120"/>
                <a:ext cx="1309320" cy="1309320"/>
              </a:xfrm>
              <a:prstGeom prst="ellipse">
                <a:avLst/>
              </a:prstGeom>
              <a:noFill/>
              <a:ln w="9525">
                <a:solidFill>
                  <a:srgbClr val="f8f8f8"/>
                </a:solidFill>
                <a:prstDash val="lgDash"/>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03" name="Google Shape;268;p17"/>
              <p:cNvSpPr/>
              <p:nvPr/>
            </p:nvSpPr>
            <p:spPr>
              <a:xfrm flipH="1" flipV="1" rot="18900600">
                <a:off x="7177680" y="4964760"/>
                <a:ext cx="1098360" cy="201600"/>
              </a:xfrm>
              <a:prstGeom prst="roundRect">
                <a:avLst>
                  <a:gd name="adj" fmla="val 50000"/>
                </a:avLst>
              </a:prstGeom>
              <a:solidFill>
                <a:schemeClr val="lt2"/>
              </a:solidFill>
              <a:ln w="0">
                <a:noFill/>
              </a:ln>
            </p:spPr>
            <p:style>
              <a:lnRef idx="0"/>
              <a:fillRef idx="0"/>
              <a:effectRef idx="0"/>
              <a:fontRef idx="minor"/>
            </p:style>
            <p:txBody>
              <a:bodyPr tIns="71280" bIns="71280" anchor="ctr">
                <a:noAutofit/>
              </a:bodyPr>
              <a:p>
                <a:pPr defTabSz="914400">
                  <a:lnSpc>
                    <a:spcPct val="100000"/>
                  </a:lnSpc>
                  <a:tabLst>
                    <a:tab algn="l" pos="0"/>
                  </a:tabLst>
                </a:pPr>
                <a:endParaRPr b="0" lang="en-US" sz="1800" spc="-1" strike="noStrike">
                  <a:solidFill>
                    <a:srgbClr val="000000"/>
                  </a:solidFill>
                  <a:latin typeface="OpenSymbol"/>
                </a:endParaRPr>
              </a:p>
            </p:txBody>
          </p:sp>
        </p:grpSp>
      </p:gr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04"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200" spc="-1" strike="noStrike">
                <a:solidFill>
                  <a:schemeClr val="dk1"/>
                </a:solidFill>
                <a:latin typeface="Arial"/>
              </a:rPr>
              <a:t>Click to edit the title text format</a:t>
            </a:r>
            <a:endParaRPr b="0" lang="fr-FR" sz="3200" spc="-1" strike="noStrike">
              <a:solidFill>
                <a:schemeClr val="dk1"/>
              </a:solidFill>
              <a:latin typeface="Arial"/>
            </a:endParaRPr>
          </a:p>
        </p:txBody>
      </p:sp>
      <p:grpSp>
        <p:nvGrpSpPr>
          <p:cNvPr id="105" name="Google Shape;277;p18"/>
          <p:cNvGrpSpPr/>
          <p:nvPr/>
        </p:nvGrpSpPr>
        <p:grpSpPr>
          <a:xfrm>
            <a:off x="7527600" y="-437040"/>
            <a:ext cx="2303280" cy="2075400"/>
            <a:chOff x="7527600" y="-437040"/>
            <a:chExt cx="2303280" cy="2075400"/>
          </a:xfrm>
        </p:grpSpPr>
        <p:sp>
          <p:nvSpPr>
            <p:cNvPr id="106" name="Google Shape;278;p18"/>
            <p:cNvSpPr/>
            <p:nvPr/>
          </p:nvSpPr>
          <p:spPr>
            <a:xfrm flipH="1" rot="16200000">
              <a:off x="7653240" y="-57960"/>
              <a:ext cx="1554120" cy="1548360"/>
            </a:xfrm>
            <a:prstGeom prst="rtTriangle">
              <a:avLst/>
            </a:pr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grpSp>
          <p:nvGrpSpPr>
            <p:cNvPr id="107" name="Google Shape;279;p18"/>
            <p:cNvGrpSpPr/>
            <p:nvPr/>
          </p:nvGrpSpPr>
          <p:grpSpPr>
            <a:xfrm>
              <a:off x="7527600" y="-190440"/>
              <a:ext cx="2303280" cy="1828800"/>
              <a:chOff x="7527600" y="-190440"/>
              <a:chExt cx="2303280" cy="1828800"/>
            </a:xfrm>
          </p:grpSpPr>
          <p:sp>
            <p:nvSpPr>
              <p:cNvPr id="108" name="Google Shape;280;p18"/>
              <p:cNvSpPr/>
              <p:nvPr/>
            </p:nvSpPr>
            <p:spPr>
              <a:xfrm flipH="1" rot="2699400">
                <a:off x="8755560" y="666000"/>
                <a:ext cx="1150200" cy="26208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09" name="Google Shape;281;p18"/>
              <p:cNvSpPr/>
              <p:nvPr/>
            </p:nvSpPr>
            <p:spPr>
              <a:xfrm>
                <a:off x="7979760" y="329040"/>
                <a:ext cx="1309320" cy="1309320"/>
              </a:xfrm>
              <a:prstGeom prst="ellipse">
                <a:avLst/>
              </a:prstGeom>
              <a:noFill/>
              <a:ln w="9525">
                <a:solidFill>
                  <a:srgbClr val="f8f8f8"/>
                </a:solidFill>
                <a:prstDash val="lgDash"/>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10" name="Google Shape;282;p18"/>
              <p:cNvSpPr/>
              <p:nvPr/>
            </p:nvSpPr>
            <p:spPr>
              <a:xfrm flipH="1" rot="2699400">
                <a:off x="7437960" y="168120"/>
                <a:ext cx="1098360" cy="201600"/>
              </a:xfrm>
              <a:prstGeom prst="roundRect">
                <a:avLst>
                  <a:gd name="adj" fmla="val 50000"/>
                </a:avLst>
              </a:prstGeom>
              <a:solidFill>
                <a:schemeClr val="lt2"/>
              </a:solidFill>
              <a:ln w="0">
                <a:noFill/>
              </a:ln>
            </p:spPr>
            <p:style>
              <a:lnRef idx="0"/>
              <a:fillRef idx="0"/>
              <a:effectRef idx="0"/>
              <a:fontRef idx="minor"/>
            </p:style>
            <p:txBody>
              <a:bodyPr tIns="71280" bIns="71280" anchor="ctr">
                <a:noAutofit/>
              </a:bodyPr>
              <a:p>
                <a:pPr defTabSz="914400">
                  <a:lnSpc>
                    <a:spcPct val="100000"/>
                  </a:lnSpc>
                  <a:tabLst>
                    <a:tab algn="l" pos="0"/>
                  </a:tabLst>
                </a:pPr>
                <a:endParaRPr b="0" lang="en-US" sz="1800" spc="-1" strike="noStrike">
                  <a:solidFill>
                    <a:srgbClr val="000000"/>
                  </a:solidFill>
                  <a:latin typeface="OpenSymbol"/>
                </a:endParaRPr>
              </a:p>
            </p:txBody>
          </p:sp>
        </p:grpSp>
        <p:sp>
          <p:nvSpPr>
            <p:cNvPr id="111" name="Google Shape;283;p18"/>
            <p:cNvSpPr/>
            <p:nvPr/>
          </p:nvSpPr>
          <p:spPr>
            <a:xfrm rot="2700000">
              <a:off x="7775640" y="-183240"/>
              <a:ext cx="770040" cy="127440"/>
            </a:xfrm>
            <a:prstGeom prst="roundRect">
              <a:avLst>
                <a:gd name="adj" fmla="val 50000"/>
              </a:avLst>
            </a:prstGeom>
            <a:solidFill>
              <a:schemeClr val="lt1"/>
            </a:solidFill>
            <a:ln w="0">
              <a:noFill/>
            </a:ln>
          </p:spPr>
          <p:style>
            <a:lnRef idx="0"/>
            <a:fillRef idx="0"/>
            <a:effectRef idx="0"/>
            <a:fontRef idx="minor"/>
          </p:style>
          <p:txBody>
            <a:bodyPr tIns="45360" bIns="45360" anchor="ctr">
              <a:noAutofit/>
            </a:bodyPr>
            <a:p>
              <a:pPr defTabSz="914400">
                <a:lnSpc>
                  <a:spcPct val="100000"/>
                </a:lnSpc>
                <a:tabLst>
                  <a:tab algn="l" pos="0"/>
                </a:tabLst>
              </a:pPr>
              <a:endParaRPr b="0" lang="en-US" sz="1800" spc="-1" strike="noStrike">
                <a:solidFill>
                  <a:srgbClr val="000000"/>
                </a:solidFill>
                <a:latin typeface="OpenSymbol"/>
              </a:endParaRPr>
            </a:p>
          </p:txBody>
        </p:sp>
      </p:grpSp>
      <p:grpSp>
        <p:nvGrpSpPr>
          <p:cNvPr id="112" name="Google Shape;284;p18"/>
          <p:cNvGrpSpPr/>
          <p:nvPr/>
        </p:nvGrpSpPr>
        <p:grpSpPr>
          <a:xfrm>
            <a:off x="3917160" y="4514760"/>
            <a:ext cx="1309320" cy="257400"/>
            <a:chOff x="3917160" y="4514760"/>
            <a:chExt cx="1309320" cy="257400"/>
          </a:xfrm>
        </p:grpSpPr>
        <p:sp>
          <p:nvSpPr>
            <p:cNvPr id="113" name="Google Shape;285;p18"/>
            <p:cNvSpPr/>
            <p:nvPr/>
          </p:nvSpPr>
          <p:spPr>
            <a:xfrm>
              <a:off x="4336560" y="45147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14" name="Google Shape;286;p18"/>
            <p:cNvSpPr/>
            <p:nvPr/>
          </p:nvSpPr>
          <p:spPr>
            <a:xfrm>
              <a:off x="4540680" y="45147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15" name="Google Shape;287;p18"/>
            <p:cNvSpPr/>
            <p:nvPr/>
          </p:nvSpPr>
          <p:spPr>
            <a:xfrm>
              <a:off x="4744800" y="45147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16" name="Google Shape;288;p18"/>
            <p:cNvSpPr/>
            <p:nvPr/>
          </p:nvSpPr>
          <p:spPr>
            <a:xfrm>
              <a:off x="4948920" y="45147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17" name="Google Shape;289;p18"/>
            <p:cNvSpPr/>
            <p:nvPr/>
          </p:nvSpPr>
          <p:spPr>
            <a:xfrm>
              <a:off x="5153040" y="451476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18" name="Google Shape;290;p18"/>
            <p:cNvSpPr/>
            <p:nvPr/>
          </p:nvSpPr>
          <p:spPr>
            <a:xfrm>
              <a:off x="3917160" y="46987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19" name="Google Shape;291;p18"/>
            <p:cNvSpPr/>
            <p:nvPr/>
          </p:nvSpPr>
          <p:spPr>
            <a:xfrm>
              <a:off x="4121280" y="46987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20" name="Google Shape;292;p18"/>
            <p:cNvSpPr/>
            <p:nvPr/>
          </p:nvSpPr>
          <p:spPr>
            <a:xfrm>
              <a:off x="4325400" y="46987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21" name="Google Shape;293;p18"/>
            <p:cNvSpPr/>
            <p:nvPr/>
          </p:nvSpPr>
          <p:spPr>
            <a:xfrm>
              <a:off x="4529520" y="46987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22" name="Google Shape;294;p18"/>
            <p:cNvSpPr/>
            <p:nvPr/>
          </p:nvSpPr>
          <p:spPr>
            <a:xfrm>
              <a:off x="4733640" y="46987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gr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4.xml"/>
</Relationships>
</file>

<file path=ppt/slides/_rels/slide1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2.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4.xml"/>
</Relationships>
</file>

<file path=ppt/slides/_rels/slide1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4.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4.xml"/>
</Relationships>
</file>

<file path=ppt/slides/_rels/slide1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2.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4.xml"/>
</Relationships>
</file>

<file path=ppt/slides/_rels/slide1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4.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4.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4.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4.xml"/>
</Relationships>
</file>

<file path=ppt/slides/_rels/slide2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6.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4.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4.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4.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4.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714240" y="542880"/>
            <a:ext cx="4809600" cy="1999800"/>
          </a:xfrm>
          <a:prstGeom prst="rect">
            <a:avLst/>
          </a:prstGeom>
          <a:noFill/>
          <a:ln w="0">
            <a:noFill/>
          </a:ln>
        </p:spPr>
        <p:txBody>
          <a:bodyPr lIns="91440" rIns="91440" tIns="91440" bIns="91440" anchor="ctr">
            <a:normAutofit/>
          </a:bodyPr>
          <a:p>
            <a:pPr indent="0">
              <a:lnSpc>
                <a:spcPct val="100000"/>
              </a:lnSpc>
              <a:buNone/>
              <a:tabLst>
                <a:tab algn="l" pos="0"/>
              </a:tabLst>
            </a:pPr>
            <a:r>
              <a:rPr b="0" lang="en" sz="3800" spc="-1" strike="noStrike">
                <a:solidFill>
                  <a:schemeClr val="dk1"/>
                </a:solidFill>
                <a:latin typeface="Archivo Black"/>
                <a:ea typeface="Archivo Black"/>
              </a:rPr>
              <a:t>Langage de Programmation</a:t>
            </a:r>
            <a:endParaRPr b="0" lang="fr-FR" sz="3800" spc="-1" strike="noStrike">
              <a:solidFill>
                <a:schemeClr val="dk1"/>
              </a:solidFill>
              <a:latin typeface="Arial"/>
            </a:endParaRPr>
          </a:p>
        </p:txBody>
      </p:sp>
      <p:sp>
        <p:nvSpPr>
          <p:cNvPr id="364" name="PlaceHolder 2"/>
          <p:cNvSpPr>
            <a:spLocks noGrp="1"/>
          </p:cNvSpPr>
          <p:nvPr>
            <p:ph type="subTitle"/>
          </p:nvPr>
        </p:nvSpPr>
        <p:spPr>
          <a:xfrm>
            <a:off x="714240" y="2733840"/>
            <a:ext cx="2238120" cy="637920"/>
          </a:xfrm>
          <a:prstGeom prst="rect">
            <a:avLst/>
          </a:prstGeom>
          <a:noFill/>
          <a:ln w="0">
            <a:noFill/>
          </a:ln>
        </p:spPr>
        <p:txBody>
          <a:bodyPr lIns="91440" rIns="91440" tIns="91440" bIns="91440" anchor="ctr">
            <a:normAutofit fontScale="93198"/>
          </a:bodyPr>
          <a:p>
            <a:pPr indent="0">
              <a:lnSpc>
                <a:spcPct val="100000"/>
              </a:lnSpc>
              <a:buNone/>
              <a:tabLst>
                <a:tab algn="l" pos="0"/>
              </a:tabLst>
            </a:pPr>
            <a:r>
              <a:rPr b="0" lang="en" sz="1600" spc="-1" strike="noStrike">
                <a:solidFill>
                  <a:schemeClr val="dk1"/>
                </a:solidFill>
                <a:latin typeface="Manrope"/>
                <a:ea typeface="Manrope"/>
              </a:rPr>
              <a:t>Historique, Utilité et Syntaxe du Langage</a:t>
            </a:r>
            <a:endParaRPr b="0" lang="en-US" sz="1600" spc="-1" strike="noStrike">
              <a:solidFill>
                <a:srgbClr val="000000"/>
              </a:solidFill>
              <a:latin typeface="OpenSymbol"/>
            </a:endParaRPr>
          </a:p>
        </p:txBody>
      </p:sp>
      <p:grpSp>
        <p:nvGrpSpPr>
          <p:cNvPr id="365" name="Google Shape;456;p30"/>
          <p:cNvGrpSpPr/>
          <p:nvPr/>
        </p:nvGrpSpPr>
        <p:grpSpPr>
          <a:xfrm>
            <a:off x="4714200" y="684000"/>
            <a:ext cx="4429440" cy="4466160"/>
            <a:chOff x="4714200" y="684000"/>
            <a:chExt cx="4429440" cy="4466160"/>
          </a:xfrm>
        </p:grpSpPr>
        <p:sp>
          <p:nvSpPr>
            <p:cNvPr id="366" name="Google Shape;457;p30"/>
            <p:cNvSpPr/>
            <p:nvPr/>
          </p:nvSpPr>
          <p:spPr>
            <a:xfrm flipH="1">
              <a:off x="4714200" y="783360"/>
              <a:ext cx="4429440" cy="4366800"/>
            </a:xfrm>
            <a:prstGeom prst="rtTriangle">
              <a:avLst/>
            </a:pr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67" name="Google Shape;458;p30"/>
            <p:cNvSpPr/>
            <p:nvPr/>
          </p:nvSpPr>
          <p:spPr>
            <a:xfrm rot="18900000">
              <a:off x="7674840" y="1303560"/>
              <a:ext cx="995760" cy="114480"/>
            </a:xfrm>
            <a:prstGeom prst="roundRect">
              <a:avLst>
                <a:gd name="adj" fmla="val 50000"/>
              </a:avLst>
            </a:prstGeom>
            <a:solidFill>
              <a:schemeClr val="lt1"/>
            </a:solidFill>
            <a:ln w="0">
              <a:noFill/>
            </a:ln>
          </p:spPr>
          <p:style>
            <a:lnRef idx="0"/>
            <a:fillRef idx="0"/>
            <a:effectRef idx="0"/>
            <a:fontRef idx="minor"/>
          </p:style>
          <p:txBody>
            <a:bodyPr tIns="40680" bIns="4068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368" name="Google Shape;459;p30"/>
            <p:cNvSpPr/>
            <p:nvPr/>
          </p:nvSpPr>
          <p:spPr>
            <a:xfrm rot="18900600">
              <a:off x="4984200" y="3275640"/>
              <a:ext cx="1779480" cy="326160"/>
            </a:xfrm>
            <a:prstGeom prst="roundRect">
              <a:avLst>
                <a:gd name="adj" fmla="val 50000"/>
              </a:avLst>
            </a:prstGeom>
            <a:solidFill>
              <a:schemeClr val="lt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369" name="Google Shape;460;p30"/>
            <p:cNvSpPr/>
            <p:nvPr/>
          </p:nvSpPr>
          <p:spPr>
            <a:xfrm rot="18900600">
              <a:off x="7107840" y="2093040"/>
              <a:ext cx="1779480" cy="326160"/>
            </a:xfrm>
            <a:prstGeom prst="roundRect">
              <a:avLst>
                <a:gd name="adj" fmla="val 50000"/>
              </a:avLst>
            </a:prstGeom>
            <a:solidFill>
              <a:schemeClr val="lt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370" name="Google Shape;461;p30"/>
            <p:cNvSpPr/>
            <p:nvPr/>
          </p:nvSpPr>
          <p:spPr>
            <a:xfrm rot="18900600">
              <a:off x="6792480" y="1243080"/>
              <a:ext cx="1779480" cy="47736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371" name="Google Shape;462;p30"/>
            <p:cNvSpPr/>
            <p:nvPr/>
          </p:nvSpPr>
          <p:spPr>
            <a:xfrm rot="18900600">
              <a:off x="5127480" y="3849480"/>
              <a:ext cx="1779480" cy="47736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grpSp>
      <p:grpSp>
        <p:nvGrpSpPr>
          <p:cNvPr id="372" name="Google Shape;463;p30"/>
          <p:cNvGrpSpPr/>
          <p:nvPr/>
        </p:nvGrpSpPr>
        <p:grpSpPr>
          <a:xfrm>
            <a:off x="2669760" y="4362120"/>
            <a:ext cx="1309320" cy="257400"/>
            <a:chOff x="2669760" y="4362120"/>
            <a:chExt cx="1309320" cy="257400"/>
          </a:xfrm>
        </p:grpSpPr>
        <p:sp>
          <p:nvSpPr>
            <p:cNvPr id="373" name="Google Shape;464;p30"/>
            <p:cNvSpPr/>
            <p:nvPr/>
          </p:nvSpPr>
          <p:spPr>
            <a:xfrm>
              <a:off x="3089160" y="43621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74" name="Google Shape;465;p30"/>
            <p:cNvSpPr/>
            <p:nvPr/>
          </p:nvSpPr>
          <p:spPr>
            <a:xfrm>
              <a:off x="3293280" y="43621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75" name="Google Shape;466;p30"/>
            <p:cNvSpPr/>
            <p:nvPr/>
          </p:nvSpPr>
          <p:spPr>
            <a:xfrm>
              <a:off x="3497400" y="43621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76" name="Google Shape;467;p30"/>
            <p:cNvSpPr/>
            <p:nvPr/>
          </p:nvSpPr>
          <p:spPr>
            <a:xfrm>
              <a:off x="3701520" y="43621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77" name="Google Shape;468;p30"/>
            <p:cNvSpPr/>
            <p:nvPr/>
          </p:nvSpPr>
          <p:spPr>
            <a:xfrm>
              <a:off x="3905640" y="436212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78" name="Google Shape;469;p30"/>
            <p:cNvSpPr/>
            <p:nvPr/>
          </p:nvSpPr>
          <p:spPr>
            <a:xfrm>
              <a:off x="2669760" y="454608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79" name="Google Shape;470;p30"/>
            <p:cNvSpPr/>
            <p:nvPr/>
          </p:nvSpPr>
          <p:spPr>
            <a:xfrm>
              <a:off x="2873880" y="454608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80" name="Google Shape;471;p30"/>
            <p:cNvSpPr/>
            <p:nvPr/>
          </p:nvSpPr>
          <p:spPr>
            <a:xfrm>
              <a:off x="3078000" y="454608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81" name="Google Shape;472;p30"/>
            <p:cNvSpPr/>
            <p:nvPr/>
          </p:nvSpPr>
          <p:spPr>
            <a:xfrm>
              <a:off x="3282120" y="454608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82" name="Google Shape;473;p30"/>
            <p:cNvSpPr/>
            <p:nvPr/>
          </p:nvSpPr>
          <p:spPr>
            <a:xfrm>
              <a:off x="3486240" y="4546080"/>
              <a:ext cx="73440" cy="73440"/>
            </a:xfrm>
            <a:prstGeom prst="ellipse">
              <a:avLst/>
            </a:prstGeom>
            <a:solidFill>
              <a:schemeClr val="dk1"/>
            </a:solidFill>
            <a:ln w="0">
              <a:noFill/>
            </a:ln>
          </p:spPr>
          <p:style>
            <a:lnRef idx="0"/>
            <a:fillRef idx="0"/>
            <a:effectRef idx="0"/>
            <a:fontRef idx="minor"/>
          </p:style>
          <p:txBody>
            <a:bodyPr tIns="25920" bIns="25920" anchor="ctr">
              <a:noAutofit/>
            </a:bodyPr>
            <a:p>
              <a:pPr defTabSz="914400">
                <a:lnSpc>
                  <a:spcPct val="100000"/>
                </a:lnSpc>
                <a:tabLst>
                  <a:tab algn="l" pos="0"/>
                </a:tabLst>
              </a:pPr>
              <a:endParaRPr b="0" lang="en-US" sz="1800" spc="-1" strike="noStrike">
                <a:solidFill>
                  <a:srgbClr val="ffffff"/>
                </a:solidFill>
                <a:latin typeface="OpenSymbol"/>
              </a:endParaRPr>
            </a:p>
          </p:txBody>
        </p:sp>
      </p:grpSp>
      <p:sp>
        <p:nvSpPr>
          <p:cNvPr id="383" name="Google Shape;474;p30"/>
          <p:cNvSpPr/>
          <p:nvPr/>
        </p:nvSpPr>
        <p:spPr>
          <a:xfrm>
            <a:off x="5654880" y="1312560"/>
            <a:ext cx="2851920" cy="2851920"/>
          </a:xfrm>
          <a:prstGeom prst="ellipse">
            <a:avLst/>
          </a:prstGeom>
          <a:blipFill rotWithShape="0">
            <a:blip r:embed="rId1"/>
            <a:srcRect/>
            <a:stretch/>
          </a:blipFill>
          <a:ln w="76200">
            <a:solidFill>
              <a:srgbClr val="f8f8f8"/>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Symbol"/>
            </a:endParaRPr>
          </a:p>
        </p:txBody>
      </p:sp>
      <p:grpSp>
        <p:nvGrpSpPr>
          <p:cNvPr id="384" name="Google Shape;475;p30"/>
          <p:cNvGrpSpPr/>
          <p:nvPr/>
        </p:nvGrpSpPr>
        <p:grpSpPr>
          <a:xfrm>
            <a:off x="4643640" y="2814840"/>
            <a:ext cx="2188080" cy="1862640"/>
            <a:chOff x="4643640" y="2814840"/>
            <a:chExt cx="2188080" cy="1862640"/>
          </a:xfrm>
        </p:grpSpPr>
        <p:sp>
          <p:nvSpPr>
            <p:cNvPr id="385" name="Google Shape;476;p30"/>
            <p:cNvSpPr/>
            <p:nvPr/>
          </p:nvSpPr>
          <p:spPr>
            <a:xfrm rot="18900000">
              <a:off x="5941080" y="4227480"/>
              <a:ext cx="995760" cy="114480"/>
            </a:xfrm>
            <a:prstGeom prst="roundRect">
              <a:avLst>
                <a:gd name="adj" fmla="val 50000"/>
              </a:avLst>
            </a:prstGeom>
            <a:solidFill>
              <a:schemeClr val="lt1"/>
            </a:solidFill>
            <a:ln w="0">
              <a:noFill/>
            </a:ln>
          </p:spPr>
          <p:style>
            <a:lnRef idx="0"/>
            <a:fillRef idx="0"/>
            <a:effectRef idx="0"/>
            <a:fontRef idx="minor"/>
          </p:style>
          <p:txBody>
            <a:bodyPr tIns="40680" bIns="4068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386" name="Google Shape;477;p30"/>
            <p:cNvSpPr/>
            <p:nvPr/>
          </p:nvSpPr>
          <p:spPr>
            <a:xfrm>
              <a:off x="4643640" y="2814840"/>
              <a:ext cx="1596240" cy="1596240"/>
            </a:xfrm>
            <a:prstGeom prst="ellipse">
              <a:avLst/>
            </a:prstGeom>
            <a:noFill/>
            <a:ln w="9525">
              <a:solidFill>
                <a:srgbClr val="f8f8f8"/>
              </a:solidFill>
              <a:prstDash val="lgDash"/>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gr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37" name="Google Shape;830;p46"/>
          <p:cNvGrpSpPr/>
          <p:nvPr/>
        </p:nvGrpSpPr>
        <p:grpSpPr>
          <a:xfrm>
            <a:off x="4644000" y="-1800"/>
            <a:ext cx="4500000" cy="4366800"/>
            <a:chOff x="4644000" y="-1800"/>
            <a:chExt cx="4500000" cy="4366800"/>
          </a:xfrm>
        </p:grpSpPr>
        <p:sp>
          <p:nvSpPr>
            <p:cNvPr id="438" name="Google Shape;831;p46"/>
            <p:cNvSpPr/>
            <p:nvPr/>
          </p:nvSpPr>
          <p:spPr>
            <a:xfrm rot="10800000">
              <a:off x="4714560" y="-1800"/>
              <a:ext cx="4429440" cy="4366800"/>
            </a:xfrm>
            <a:prstGeom prst="rtTriangle">
              <a:avLst/>
            </a:pr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439" name="Google Shape;832;p46"/>
            <p:cNvSpPr/>
            <p:nvPr/>
          </p:nvSpPr>
          <p:spPr>
            <a:xfrm flipH="1" rot="13500000">
              <a:off x="7674840" y="3729960"/>
              <a:ext cx="995760" cy="114480"/>
            </a:xfrm>
            <a:prstGeom prst="roundRect">
              <a:avLst>
                <a:gd name="adj" fmla="val 50000"/>
              </a:avLst>
            </a:prstGeom>
            <a:solidFill>
              <a:schemeClr val="lt1"/>
            </a:solidFill>
            <a:ln w="0">
              <a:noFill/>
            </a:ln>
          </p:spPr>
          <p:style>
            <a:lnRef idx="0"/>
            <a:fillRef idx="0"/>
            <a:effectRef idx="0"/>
            <a:fontRef idx="minor"/>
          </p:style>
          <p:txBody>
            <a:bodyPr tIns="40680" bIns="4068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40" name="Google Shape;833;p46"/>
            <p:cNvSpPr/>
            <p:nvPr/>
          </p:nvSpPr>
          <p:spPr>
            <a:xfrm flipH="1" rot="13499400">
              <a:off x="4984920" y="1546200"/>
              <a:ext cx="1779480" cy="326160"/>
            </a:xfrm>
            <a:prstGeom prst="roundRect">
              <a:avLst>
                <a:gd name="adj" fmla="val 50000"/>
              </a:avLst>
            </a:prstGeom>
            <a:solidFill>
              <a:schemeClr val="lt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41" name="Google Shape;834;p46"/>
            <p:cNvSpPr/>
            <p:nvPr/>
          </p:nvSpPr>
          <p:spPr>
            <a:xfrm flipH="1" rot="13499400">
              <a:off x="7200720" y="2135520"/>
              <a:ext cx="1779480" cy="326160"/>
            </a:xfrm>
            <a:prstGeom prst="roundRect">
              <a:avLst>
                <a:gd name="adj" fmla="val 50000"/>
              </a:avLst>
            </a:prstGeom>
            <a:solidFill>
              <a:schemeClr val="lt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42" name="Google Shape;835;p46"/>
            <p:cNvSpPr/>
            <p:nvPr/>
          </p:nvSpPr>
          <p:spPr>
            <a:xfrm flipH="1" rot="13499400">
              <a:off x="7200000" y="3051360"/>
              <a:ext cx="1779480" cy="47736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43" name="Google Shape;836;p46"/>
            <p:cNvSpPr/>
            <p:nvPr/>
          </p:nvSpPr>
          <p:spPr>
            <a:xfrm flipH="1" rot="13499400">
              <a:off x="5127120" y="821160"/>
              <a:ext cx="1779480" cy="47736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44" name="Google Shape;837;p46"/>
            <p:cNvSpPr/>
            <p:nvPr/>
          </p:nvSpPr>
          <p:spPr>
            <a:xfrm flipH="1" rot="10800000">
              <a:off x="4644000" y="737280"/>
              <a:ext cx="1596240" cy="1596240"/>
            </a:xfrm>
            <a:prstGeom prst="ellipse">
              <a:avLst/>
            </a:prstGeom>
            <a:noFill/>
            <a:ln w="9525">
              <a:solidFill>
                <a:srgbClr val="f8f8f8"/>
              </a:solidFill>
              <a:prstDash val="lgDash"/>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45" name="Google Shape;838;p46"/>
            <p:cNvSpPr/>
            <p:nvPr/>
          </p:nvSpPr>
          <p:spPr>
            <a:xfrm flipH="1" rot="13500000">
              <a:off x="6245640" y="806040"/>
              <a:ext cx="995760" cy="114480"/>
            </a:xfrm>
            <a:prstGeom prst="roundRect">
              <a:avLst>
                <a:gd name="adj" fmla="val 50000"/>
              </a:avLst>
            </a:prstGeom>
            <a:solidFill>
              <a:schemeClr val="lt1"/>
            </a:solidFill>
            <a:ln w="0">
              <a:noFill/>
            </a:ln>
          </p:spPr>
          <p:style>
            <a:lnRef idx="0"/>
            <a:fillRef idx="0"/>
            <a:effectRef idx="0"/>
            <a:fontRef idx="minor"/>
          </p:style>
          <p:txBody>
            <a:bodyPr tIns="40680" bIns="40680" anchor="ctr">
              <a:noAutofit/>
            </a:bodyPr>
            <a:p>
              <a:pPr defTabSz="914400">
                <a:lnSpc>
                  <a:spcPct val="100000"/>
                </a:lnSpc>
                <a:tabLst>
                  <a:tab algn="l" pos="0"/>
                </a:tabLst>
              </a:pPr>
              <a:endParaRPr b="0" lang="en-US" sz="1800" spc="-1" strike="noStrike">
                <a:solidFill>
                  <a:srgbClr val="000000"/>
                </a:solidFill>
                <a:latin typeface="OpenSymbol"/>
              </a:endParaRPr>
            </a:p>
          </p:txBody>
        </p:sp>
      </p:grpSp>
      <p:sp>
        <p:nvSpPr>
          <p:cNvPr id="446" name="PlaceHolder 1"/>
          <p:cNvSpPr>
            <a:spLocks noGrp="1"/>
          </p:cNvSpPr>
          <p:nvPr>
            <p:ph type="title"/>
          </p:nvPr>
        </p:nvSpPr>
        <p:spPr>
          <a:xfrm>
            <a:off x="723960" y="1219320"/>
            <a:ext cx="4276440" cy="1733040"/>
          </a:xfrm>
          <a:prstGeom prst="rect">
            <a:avLst/>
          </a:prstGeom>
          <a:noFill/>
          <a:ln w="0">
            <a:noFill/>
          </a:ln>
        </p:spPr>
        <p:txBody>
          <a:bodyPr lIns="91440" rIns="91440" tIns="91440" bIns="91440" anchor="b">
            <a:normAutofit/>
          </a:bodyPr>
          <a:p>
            <a:pPr indent="0">
              <a:lnSpc>
                <a:spcPct val="100000"/>
              </a:lnSpc>
              <a:buNone/>
              <a:tabLst>
                <a:tab algn="l" pos="0"/>
              </a:tabLst>
            </a:pPr>
            <a:r>
              <a:rPr b="0" lang="en" sz="3200" spc="-1" strike="noStrike">
                <a:solidFill>
                  <a:schemeClr val="dk1"/>
                </a:solidFill>
                <a:latin typeface="Archivo Black"/>
                <a:ea typeface="Archivo Black"/>
              </a:rPr>
              <a:t>Facilitation de la collaboration</a:t>
            </a:r>
            <a:endParaRPr b="0" lang="fr-FR" sz="3200" spc="-1" strike="noStrike">
              <a:solidFill>
                <a:schemeClr val="dk1"/>
              </a:solidFill>
              <a:latin typeface="Arial"/>
            </a:endParaRPr>
          </a:p>
        </p:txBody>
      </p:sp>
      <p:sp>
        <p:nvSpPr>
          <p:cNvPr id="447" name="PlaceHolder 2"/>
          <p:cNvSpPr>
            <a:spLocks noGrp="1"/>
          </p:cNvSpPr>
          <p:nvPr>
            <p:ph type="subTitle"/>
          </p:nvPr>
        </p:nvSpPr>
        <p:spPr>
          <a:xfrm>
            <a:off x="723960" y="3057480"/>
            <a:ext cx="3524040" cy="866520"/>
          </a:xfrm>
          <a:prstGeom prst="rect">
            <a:avLst/>
          </a:prstGeom>
          <a:noFill/>
          <a:ln w="0">
            <a:noFill/>
          </a:ln>
        </p:spPr>
        <p:txBody>
          <a:bodyPr lIns="91440" rIns="91440" tIns="91440" bIns="91440" anchor="t">
            <a:normAutofit fontScale="74983" lnSpcReduction="10000"/>
          </a:bodyPr>
          <a:p>
            <a:pPr indent="0">
              <a:lnSpc>
                <a:spcPct val="100000"/>
              </a:lnSpc>
              <a:buNone/>
              <a:tabLst>
                <a:tab algn="l" pos="0"/>
              </a:tabLst>
            </a:pPr>
            <a:r>
              <a:rPr b="0" lang="en" sz="1400" spc="-1" strike="noStrike">
                <a:solidFill>
                  <a:schemeClr val="dk1"/>
                </a:solidFill>
                <a:latin typeface="Manrope"/>
                <a:ea typeface="Manrope"/>
              </a:rPr>
              <a:t>Les langages de programmation facilitent la collaboration entre les équipes de développement. En utilisant des langages standardisés et bien documentés, les développeurs peuvent travailler ensemble de manière plus efficace, réduisant ainsi les erreurs et améliorant l'efficacité.</a:t>
            </a:r>
            <a:endParaRPr b="0" lang="en-US" sz="1400" spc="-1" strike="noStrike">
              <a:solidFill>
                <a:srgbClr val="000000"/>
              </a:solidFill>
              <a:latin typeface="OpenSymbol"/>
            </a:endParaRPr>
          </a:p>
        </p:txBody>
      </p:sp>
      <p:sp>
        <p:nvSpPr>
          <p:cNvPr id="448" name="Google Shape;841;p46"/>
          <p:cNvSpPr/>
          <p:nvPr/>
        </p:nvSpPr>
        <p:spPr>
          <a:xfrm>
            <a:off x="5397480" y="1055160"/>
            <a:ext cx="3033000" cy="3033000"/>
          </a:xfrm>
          <a:prstGeom prst="ellipse">
            <a:avLst/>
          </a:prstGeom>
          <a:blipFill rotWithShape="0">
            <a:blip r:embed="rId1"/>
            <a:srcRect/>
            <a:stretch/>
          </a:blipFill>
          <a:ln w="38100">
            <a:solidFill>
              <a:srgbClr val="f8f8f8"/>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49" name="Google Shape;529;p35"/>
          <p:cNvGrpSpPr/>
          <p:nvPr/>
        </p:nvGrpSpPr>
        <p:grpSpPr>
          <a:xfrm>
            <a:off x="3979080" y="6840"/>
            <a:ext cx="5164200" cy="5143320"/>
            <a:chOff x="3979080" y="6840"/>
            <a:chExt cx="5164200" cy="5143320"/>
          </a:xfrm>
        </p:grpSpPr>
        <p:sp>
          <p:nvSpPr>
            <p:cNvPr id="450" name="Google Shape;530;p35"/>
            <p:cNvSpPr/>
            <p:nvPr/>
          </p:nvSpPr>
          <p:spPr>
            <a:xfrm flipH="1">
              <a:off x="3978720" y="6840"/>
              <a:ext cx="5164200" cy="5143320"/>
            </a:xfrm>
            <a:prstGeom prst="rtTriangle">
              <a:avLst/>
            </a:pr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45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5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5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5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55" name="Google Shape;535;p35"/>
            <p:cNvSpPr/>
            <p:nvPr/>
          </p:nvSpPr>
          <p:spPr>
            <a:xfrm>
              <a:off x="6778080" y="2891160"/>
              <a:ext cx="1596240" cy="1596240"/>
            </a:xfrm>
            <a:prstGeom prst="ellipse">
              <a:avLst/>
            </a:prstGeom>
            <a:noFill/>
            <a:ln w="9525">
              <a:solidFill>
                <a:srgbClr val="f8f8f8"/>
              </a:solidFill>
              <a:prstDash val="lgDash"/>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grpSp>
      <p:sp>
        <p:nvSpPr>
          <p:cNvPr id="456" name="PlaceHolder 1"/>
          <p:cNvSpPr>
            <a:spLocks noGrp="1"/>
          </p:cNvSpPr>
          <p:nvPr>
            <p:ph type="title"/>
          </p:nvPr>
        </p:nvSpPr>
        <p:spPr>
          <a:xfrm>
            <a:off x="733320" y="1971720"/>
            <a:ext cx="4409640" cy="1361880"/>
          </a:xfrm>
          <a:prstGeom prst="rect">
            <a:avLst/>
          </a:prstGeom>
          <a:noFill/>
          <a:ln w="0">
            <a:noFill/>
          </a:ln>
        </p:spPr>
        <p:txBody>
          <a:bodyPr lIns="91440" rIns="91440" tIns="91440" bIns="91440" anchor="b">
            <a:normAutofit/>
          </a:bodyPr>
          <a:p>
            <a:pPr indent="0">
              <a:lnSpc>
                <a:spcPct val="100000"/>
              </a:lnSpc>
              <a:buNone/>
              <a:tabLst>
                <a:tab algn="l" pos="0"/>
              </a:tabLst>
            </a:pPr>
            <a:r>
              <a:rPr b="0" lang="en" sz="3200" spc="-1" strike="noStrike">
                <a:solidFill>
                  <a:schemeClr val="dk1"/>
                </a:solidFill>
                <a:latin typeface="Archivo Black"/>
                <a:ea typeface="Archivo Black"/>
              </a:rPr>
              <a:t>Syntaxe</a:t>
            </a:r>
            <a:endParaRPr b="0" lang="fr-FR" sz="3200" spc="-1" strike="noStrike">
              <a:solidFill>
                <a:schemeClr val="dk1"/>
              </a:solidFill>
              <a:latin typeface="Arial"/>
            </a:endParaRPr>
          </a:p>
        </p:txBody>
      </p:sp>
      <p:sp>
        <p:nvSpPr>
          <p:cNvPr id="457" name="PlaceHolder 2"/>
          <p:cNvSpPr>
            <a:spLocks noGrp="1"/>
          </p:cNvSpPr>
          <p:nvPr>
            <p:ph type="subTitle"/>
          </p:nvPr>
        </p:nvSpPr>
        <p:spPr>
          <a:xfrm>
            <a:off x="733320" y="3381480"/>
            <a:ext cx="2771280" cy="713880"/>
          </a:xfrm>
          <a:prstGeom prst="rect">
            <a:avLst/>
          </a:prstGeom>
          <a:noFill/>
          <a:ln w="0">
            <a:noFill/>
          </a:ln>
        </p:spPr>
        <p:txBody>
          <a:bodyPr lIns="91440" rIns="91440" tIns="91440" bIns="91440" anchor="t">
            <a:normAutofit/>
          </a:bodyPr>
          <a:p>
            <a:pPr indent="0" algn="ctr">
              <a:buNone/>
            </a:pPr>
            <a:endParaRPr b="0" lang="en-US" sz="1600" spc="-1" strike="noStrike">
              <a:solidFill>
                <a:schemeClr val="dk1"/>
              </a:solidFill>
              <a:latin typeface="Manrope"/>
              <a:ea typeface="Manrope"/>
            </a:endParaRPr>
          </a:p>
        </p:txBody>
      </p:sp>
      <p:sp>
        <p:nvSpPr>
          <p:cNvPr id="458" name="PlaceHolder 3"/>
          <p:cNvSpPr>
            <a:spLocks noGrp="1"/>
          </p:cNvSpPr>
          <p:nvPr>
            <p:ph type="title"/>
          </p:nvPr>
        </p:nvSpPr>
        <p:spPr>
          <a:xfrm>
            <a:off x="790560" y="542880"/>
            <a:ext cx="1047240" cy="1333080"/>
          </a:xfrm>
          <a:prstGeom prst="rect">
            <a:avLst/>
          </a:prstGeom>
          <a:solidFill>
            <a:schemeClr val="lt2"/>
          </a:solidFill>
          <a:ln w="0">
            <a:noFill/>
          </a:ln>
        </p:spPr>
        <p:txBody>
          <a:bodyPr lIns="91440" rIns="91440" tIns="91440" bIns="91440" anchor="ctr">
            <a:normAutofit/>
          </a:bodyPr>
          <a:p>
            <a:pPr indent="0" algn="ctr">
              <a:lnSpc>
                <a:spcPct val="100000"/>
              </a:lnSpc>
              <a:buNone/>
              <a:tabLst>
                <a:tab algn="l" pos="0"/>
              </a:tabLst>
            </a:pPr>
            <a:r>
              <a:rPr b="0" lang="en" sz="4500" spc="-1" strike="noStrike">
                <a:solidFill>
                  <a:schemeClr val="dk1"/>
                </a:solidFill>
                <a:latin typeface="Archivo Black"/>
                <a:ea typeface="Archivo Black"/>
              </a:rPr>
              <a:t>03</a:t>
            </a:r>
            <a:endParaRPr b="0" lang="fr-FR" sz="4500" spc="-1" strike="noStrike">
              <a:solidFill>
                <a:schemeClr val="dk1"/>
              </a:solidFill>
              <a:latin typeface="Arial"/>
            </a:endParaRPr>
          </a:p>
        </p:txBody>
      </p:sp>
      <p:sp>
        <p:nvSpPr>
          <p:cNvPr id="459" name="Google Shape;539;p35"/>
          <p:cNvSpPr/>
          <p:nvPr/>
        </p:nvSpPr>
        <p:spPr>
          <a:xfrm>
            <a:off x="5397480" y="1055160"/>
            <a:ext cx="3033000" cy="3033000"/>
          </a:xfrm>
          <a:prstGeom prst="ellipse">
            <a:avLst/>
          </a:prstGeom>
          <a:blipFill rotWithShape="0">
            <a:blip r:embed="rId1"/>
            <a:srcRect/>
            <a:stretch/>
          </a:blipFill>
          <a:ln w="38100">
            <a:solidFill>
              <a:srgbClr val="f8f8f8"/>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Symbol"/>
            </a:endParaRPr>
          </a:p>
        </p:txBody>
      </p:sp>
      <p:grpSp>
        <p:nvGrpSpPr>
          <p:cNvPr id="460" name="Google Shape;540;p35"/>
          <p:cNvGrpSpPr/>
          <p:nvPr/>
        </p:nvGrpSpPr>
        <p:grpSpPr>
          <a:xfrm>
            <a:off x="5405400" y="1044360"/>
            <a:ext cx="3160080" cy="3290760"/>
            <a:chOff x="5405400" y="1044360"/>
            <a:chExt cx="3160080" cy="3290760"/>
          </a:xfrm>
        </p:grpSpPr>
        <p:sp>
          <p:nvSpPr>
            <p:cNvPr id="46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fillRef idx="0"/>
            <a:effectRef idx="0"/>
            <a:fontRef idx="minor"/>
          </p:style>
          <p:txBody>
            <a:bodyPr tIns="40680" bIns="4068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6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fillRef idx="0"/>
            <a:effectRef idx="0"/>
            <a:fontRef idx="minor"/>
          </p:style>
          <p:txBody>
            <a:bodyPr tIns="40680" bIns="40680" anchor="ctr">
              <a:noAutofit/>
            </a:bodyPr>
            <a:p>
              <a:pPr defTabSz="914400">
                <a:lnSpc>
                  <a:spcPct val="100000"/>
                </a:lnSpc>
                <a:tabLst>
                  <a:tab algn="l" pos="0"/>
                </a:tabLst>
              </a:pPr>
              <a:endParaRPr b="0" lang="en-US" sz="1800" spc="-1" strike="noStrike">
                <a:solidFill>
                  <a:srgbClr val="000000"/>
                </a:solidFill>
                <a:latin typeface="OpenSymbol"/>
              </a:endParaRPr>
            </a:p>
          </p:txBody>
        </p:sp>
      </p:gr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title"/>
          </p:nvPr>
        </p:nvSpPr>
        <p:spPr>
          <a:xfrm>
            <a:off x="714240" y="1009800"/>
            <a:ext cx="6990840" cy="818640"/>
          </a:xfrm>
          <a:prstGeom prst="rect">
            <a:avLst/>
          </a:prstGeom>
          <a:noFill/>
          <a:ln w="0">
            <a:noFill/>
          </a:ln>
        </p:spPr>
        <p:txBody>
          <a:bodyPr lIns="91440" rIns="91440" tIns="91440" bIns="91440" anchor="t">
            <a:normAutofit/>
          </a:bodyPr>
          <a:p>
            <a:pPr indent="0">
              <a:lnSpc>
                <a:spcPct val="100000"/>
              </a:lnSpc>
              <a:buNone/>
              <a:tabLst>
                <a:tab algn="l" pos="0"/>
              </a:tabLst>
            </a:pPr>
            <a:r>
              <a:rPr b="0" lang="en" sz="3200" spc="-1" strike="noStrike">
                <a:solidFill>
                  <a:schemeClr val="dk1"/>
                </a:solidFill>
                <a:latin typeface="Archivo Black"/>
                <a:ea typeface="Archivo Black"/>
              </a:rPr>
              <a:t>Éléments de base de la syntaxe</a:t>
            </a:r>
            <a:endParaRPr b="0" lang="fr-FR" sz="3200" spc="-1" strike="noStrike">
              <a:solidFill>
                <a:schemeClr val="dk1"/>
              </a:solidFill>
              <a:latin typeface="Arial"/>
            </a:endParaRPr>
          </a:p>
        </p:txBody>
      </p:sp>
      <p:sp>
        <p:nvSpPr>
          <p:cNvPr id="464" name="PlaceHolder 2"/>
          <p:cNvSpPr>
            <a:spLocks noGrp="1"/>
          </p:cNvSpPr>
          <p:nvPr>
            <p:ph type="subTitle"/>
          </p:nvPr>
        </p:nvSpPr>
        <p:spPr>
          <a:xfrm>
            <a:off x="714240" y="1981080"/>
            <a:ext cx="4704840" cy="247608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Manrope"/>
                <a:ea typeface="Manrope"/>
              </a:rPr>
              <a:t>La syntaxe d'un langage de programmation comprend des règles qui définissent la structure des instructions et des expressions. Chaque langage a ses propres éléments fondamentaux, tels que les variables, les types de données et les opérateurs.</a:t>
            </a:r>
            <a:endParaRPr b="0" lang="en-US" sz="14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65" name="Google Shape;830;p46"/>
          <p:cNvGrpSpPr/>
          <p:nvPr/>
        </p:nvGrpSpPr>
        <p:grpSpPr>
          <a:xfrm>
            <a:off x="4644000" y="-1800"/>
            <a:ext cx="4500000" cy="4366800"/>
            <a:chOff x="4644000" y="-1800"/>
            <a:chExt cx="4500000" cy="4366800"/>
          </a:xfrm>
        </p:grpSpPr>
        <p:sp>
          <p:nvSpPr>
            <p:cNvPr id="466" name="Google Shape;831;p46"/>
            <p:cNvSpPr/>
            <p:nvPr/>
          </p:nvSpPr>
          <p:spPr>
            <a:xfrm rot="10800000">
              <a:off x="4714560" y="-1800"/>
              <a:ext cx="4429440" cy="4366800"/>
            </a:xfrm>
            <a:prstGeom prst="rtTriangle">
              <a:avLst/>
            </a:pr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467" name="Google Shape;832;p46"/>
            <p:cNvSpPr/>
            <p:nvPr/>
          </p:nvSpPr>
          <p:spPr>
            <a:xfrm flipH="1" rot="13500000">
              <a:off x="7674840" y="3729960"/>
              <a:ext cx="995760" cy="114480"/>
            </a:xfrm>
            <a:prstGeom prst="roundRect">
              <a:avLst>
                <a:gd name="adj" fmla="val 50000"/>
              </a:avLst>
            </a:prstGeom>
            <a:solidFill>
              <a:schemeClr val="lt1"/>
            </a:solidFill>
            <a:ln w="0">
              <a:noFill/>
            </a:ln>
          </p:spPr>
          <p:style>
            <a:lnRef idx="0"/>
            <a:fillRef idx="0"/>
            <a:effectRef idx="0"/>
            <a:fontRef idx="minor"/>
          </p:style>
          <p:txBody>
            <a:bodyPr tIns="40680" bIns="4068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68" name="Google Shape;833;p46"/>
            <p:cNvSpPr/>
            <p:nvPr/>
          </p:nvSpPr>
          <p:spPr>
            <a:xfrm flipH="1" rot="13499400">
              <a:off x="4984920" y="1546200"/>
              <a:ext cx="1779480" cy="326160"/>
            </a:xfrm>
            <a:prstGeom prst="roundRect">
              <a:avLst>
                <a:gd name="adj" fmla="val 50000"/>
              </a:avLst>
            </a:prstGeom>
            <a:solidFill>
              <a:schemeClr val="lt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69" name="Google Shape;834;p46"/>
            <p:cNvSpPr/>
            <p:nvPr/>
          </p:nvSpPr>
          <p:spPr>
            <a:xfrm flipH="1" rot="13499400">
              <a:off x="7200720" y="2135520"/>
              <a:ext cx="1779480" cy="326160"/>
            </a:xfrm>
            <a:prstGeom prst="roundRect">
              <a:avLst>
                <a:gd name="adj" fmla="val 50000"/>
              </a:avLst>
            </a:prstGeom>
            <a:solidFill>
              <a:schemeClr val="lt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70" name="Google Shape;835;p46"/>
            <p:cNvSpPr/>
            <p:nvPr/>
          </p:nvSpPr>
          <p:spPr>
            <a:xfrm flipH="1" rot="13499400">
              <a:off x="7200000" y="3051360"/>
              <a:ext cx="1779480" cy="47736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71" name="Google Shape;836;p46"/>
            <p:cNvSpPr/>
            <p:nvPr/>
          </p:nvSpPr>
          <p:spPr>
            <a:xfrm flipH="1" rot="13499400">
              <a:off x="5127120" y="821160"/>
              <a:ext cx="1779480" cy="47736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72" name="Google Shape;837;p46"/>
            <p:cNvSpPr/>
            <p:nvPr/>
          </p:nvSpPr>
          <p:spPr>
            <a:xfrm flipH="1" rot="10800000">
              <a:off x="4644000" y="737280"/>
              <a:ext cx="1596240" cy="1596240"/>
            </a:xfrm>
            <a:prstGeom prst="ellipse">
              <a:avLst/>
            </a:prstGeom>
            <a:noFill/>
            <a:ln w="9525">
              <a:solidFill>
                <a:srgbClr val="f8f8f8"/>
              </a:solidFill>
              <a:prstDash val="lgDash"/>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73" name="Google Shape;838;p46"/>
            <p:cNvSpPr/>
            <p:nvPr/>
          </p:nvSpPr>
          <p:spPr>
            <a:xfrm flipH="1" rot="13500000">
              <a:off x="6245640" y="806040"/>
              <a:ext cx="995760" cy="114480"/>
            </a:xfrm>
            <a:prstGeom prst="roundRect">
              <a:avLst>
                <a:gd name="adj" fmla="val 50000"/>
              </a:avLst>
            </a:prstGeom>
            <a:solidFill>
              <a:schemeClr val="lt1"/>
            </a:solidFill>
            <a:ln w="0">
              <a:noFill/>
            </a:ln>
          </p:spPr>
          <p:style>
            <a:lnRef idx="0"/>
            <a:fillRef idx="0"/>
            <a:effectRef idx="0"/>
            <a:fontRef idx="minor"/>
          </p:style>
          <p:txBody>
            <a:bodyPr tIns="40680" bIns="40680" anchor="ctr">
              <a:noAutofit/>
            </a:bodyPr>
            <a:p>
              <a:pPr defTabSz="914400">
                <a:lnSpc>
                  <a:spcPct val="100000"/>
                </a:lnSpc>
                <a:tabLst>
                  <a:tab algn="l" pos="0"/>
                </a:tabLst>
              </a:pPr>
              <a:endParaRPr b="0" lang="en-US" sz="1800" spc="-1" strike="noStrike">
                <a:solidFill>
                  <a:srgbClr val="000000"/>
                </a:solidFill>
                <a:latin typeface="OpenSymbol"/>
              </a:endParaRPr>
            </a:p>
          </p:txBody>
        </p:sp>
      </p:grpSp>
      <p:sp>
        <p:nvSpPr>
          <p:cNvPr id="474" name="PlaceHolder 1"/>
          <p:cNvSpPr>
            <a:spLocks noGrp="1"/>
          </p:cNvSpPr>
          <p:nvPr>
            <p:ph type="title"/>
          </p:nvPr>
        </p:nvSpPr>
        <p:spPr>
          <a:xfrm>
            <a:off x="723960" y="1219320"/>
            <a:ext cx="4276440" cy="1733040"/>
          </a:xfrm>
          <a:prstGeom prst="rect">
            <a:avLst/>
          </a:prstGeom>
          <a:noFill/>
          <a:ln w="0">
            <a:noFill/>
          </a:ln>
        </p:spPr>
        <p:txBody>
          <a:bodyPr lIns="91440" rIns="91440" tIns="91440" bIns="91440" anchor="b">
            <a:normAutofit/>
          </a:bodyPr>
          <a:p>
            <a:pPr indent="0">
              <a:lnSpc>
                <a:spcPct val="100000"/>
              </a:lnSpc>
              <a:buNone/>
              <a:tabLst>
                <a:tab algn="l" pos="0"/>
              </a:tabLst>
            </a:pPr>
            <a:r>
              <a:rPr b="0" lang="en" sz="3200" spc="-1" strike="noStrike">
                <a:solidFill>
                  <a:schemeClr val="dk1"/>
                </a:solidFill>
                <a:latin typeface="Archivo Black"/>
                <a:ea typeface="Archivo Black"/>
              </a:rPr>
              <a:t>Règles et conventions</a:t>
            </a:r>
            <a:endParaRPr b="0" lang="fr-FR" sz="3200" spc="-1" strike="noStrike">
              <a:solidFill>
                <a:schemeClr val="dk1"/>
              </a:solidFill>
              <a:latin typeface="Arial"/>
            </a:endParaRPr>
          </a:p>
        </p:txBody>
      </p:sp>
      <p:sp>
        <p:nvSpPr>
          <p:cNvPr id="475" name="PlaceHolder 2"/>
          <p:cNvSpPr>
            <a:spLocks noGrp="1"/>
          </p:cNvSpPr>
          <p:nvPr>
            <p:ph type="subTitle"/>
          </p:nvPr>
        </p:nvSpPr>
        <p:spPr>
          <a:xfrm>
            <a:off x="723960" y="3057480"/>
            <a:ext cx="3524040" cy="866520"/>
          </a:xfrm>
          <a:prstGeom prst="rect">
            <a:avLst/>
          </a:prstGeom>
          <a:noFill/>
          <a:ln w="0">
            <a:noFill/>
          </a:ln>
        </p:spPr>
        <p:txBody>
          <a:bodyPr lIns="91440" rIns="91440" tIns="91440" bIns="91440" anchor="t">
            <a:normAutofit fontScale="80696"/>
          </a:bodyPr>
          <a:p>
            <a:pPr indent="0">
              <a:lnSpc>
                <a:spcPct val="100000"/>
              </a:lnSpc>
              <a:buNone/>
              <a:tabLst>
                <a:tab algn="l" pos="0"/>
              </a:tabLst>
            </a:pPr>
            <a:r>
              <a:rPr b="0" lang="en" sz="1400" spc="-1" strike="noStrike">
                <a:solidFill>
                  <a:schemeClr val="dk1"/>
                </a:solidFill>
                <a:latin typeface="Manrope"/>
                <a:ea typeface="Manrope"/>
              </a:rPr>
              <a:t>Les langages de programmation ont des règles et des conventions qui doivent être respectées pour garantir un code propre et compréhensible. Cela inclut le respect des balises, des indentations et des styles de commentaires.</a:t>
            </a:r>
            <a:endParaRPr b="0" lang="en-US" sz="1400" spc="-1" strike="noStrike">
              <a:solidFill>
                <a:srgbClr val="000000"/>
              </a:solidFill>
              <a:latin typeface="OpenSymbol"/>
            </a:endParaRPr>
          </a:p>
        </p:txBody>
      </p:sp>
      <p:sp>
        <p:nvSpPr>
          <p:cNvPr id="476" name="Google Shape;841;p46"/>
          <p:cNvSpPr/>
          <p:nvPr/>
        </p:nvSpPr>
        <p:spPr>
          <a:xfrm>
            <a:off x="5397480" y="1055160"/>
            <a:ext cx="3033000" cy="3033000"/>
          </a:xfrm>
          <a:prstGeom prst="ellipse">
            <a:avLst/>
          </a:prstGeom>
          <a:blipFill rotWithShape="0">
            <a:blip r:embed="rId1"/>
            <a:srcRect/>
            <a:stretch/>
          </a:blipFill>
          <a:ln w="38100">
            <a:solidFill>
              <a:srgbClr val="f8f8f8"/>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PlaceHolder 1"/>
          <p:cNvSpPr>
            <a:spLocks noGrp="1"/>
          </p:cNvSpPr>
          <p:nvPr>
            <p:ph type="title"/>
          </p:nvPr>
        </p:nvSpPr>
        <p:spPr>
          <a:xfrm>
            <a:off x="714240" y="1009800"/>
            <a:ext cx="6990840" cy="818640"/>
          </a:xfrm>
          <a:prstGeom prst="rect">
            <a:avLst/>
          </a:prstGeom>
          <a:noFill/>
          <a:ln w="0">
            <a:noFill/>
          </a:ln>
        </p:spPr>
        <p:txBody>
          <a:bodyPr lIns="91440" rIns="91440" tIns="91440" bIns="91440" anchor="t">
            <a:normAutofit/>
          </a:bodyPr>
          <a:p>
            <a:pPr indent="0">
              <a:lnSpc>
                <a:spcPct val="100000"/>
              </a:lnSpc>
              <a:buNone/>
              <a:tabLst>
                <a:tab algn="l" pos="0"/>
              </a:tabLst>
            </a:pPr>
            <a:r>
              <a:rPr b="0" lang="en" sz="3200" spc="-1" strike="noStrike">
                <a:solidFill>
                  <a:schemeClr val="dk1"/>
                </a:solidFill>
                <a:latin typeface="Archivo Black"/>
                <a:ea typeface="Archivo Black"/>
              </a:rPr>
              <a:t>Comparaison avec d'autres langages</a:t>
            </a:r>
            <a:endParaRPr b="0" lang="fr-FR" sz="3200" spc="-1" strike="noStrike">
              <a:solidFill>
                <a:schemeClr val="dk1"/>
              </a:solidFill>
              <a:latin typeface="Arial"/>
            </a:endParaRPr>
          </a:p>
        </p:txBody>
      </p:sp>
      <p:sp>
        <p:nvSpPr>
          <p:cNvPr id="478" name="PlaceHolder 2"/>
          <p:cNvSpPr>
            <a:spLocks noGrp="1"/>
          </p:cNvSpPr>
          <p:nvPr>
            <p:ph type="subTitle"/>
          </p:nvPr>
        </p:nvSpPr>
        <p:spPr>
          <a:xfrm>
            <a:off x="714240" y="1981080"/>
            <a:ext cx="4704840" cy="247608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Manrope"/>
                <a:ea typeface="Manrope"/>
              </a:rPr>
              <a:t>Comparer la syntaxe d'un langage à ceux d'autres langages permet d'identifier les forces et les faiblesses de chacun. Des langages tels que Python, Java et C++ présentent des différences significatives en termes de syntaxe et de paradigmes.</a:t>
            </a:r>
            <a:endParaRPr b="0" lang="en-US" sz="14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79" name="Google Shape;529;p35"/>
          <p:cNvGrpSpPr/>
          <p:nvPr/>
        </p:nvGrpSpPr>
        <p:grpSpPr>
          <a:xfrm>
            <a:off x="3979080" y="6840"/>
            <a:ext cx="5164200" cy="5143320"/>
            <a:chOff x="3979080" y="6840"/>
            <a:chExt cx="5164200" cy="5143320"/>
          </a:xfrm>
        </p:grpSpPr>
        <p:sp>
          <p:nvSpPr>
            <p:cNvPr id="480" name="Google Shape;530;p35"/>
            <p:cNvSpPr/>
            <p:nvPr/>
          </p:nvSpPr>
          <p:spPr>
            <a:xfrm flipH="1">
              <a:off x="3978720" y="6840"/>
              <a:ext cx="5164200" cy="5143320"/>
            </a:xfrm>
            <a:prstGeom prst="rtTriangle">
              <a:avLst/>
            </a:pr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48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8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8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8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85" name="Google Shape;535;p35"/>
            <p:cNvSpPr/>
            <p:nvPr/>
          </p:nvSpPr>
          <p:spPr>
            <a:xfrm>
              <a:off x="6778080" y="2891160"/>
              <a:ext cx="1596240" cy="1596240"/>
            </a:xfrm>
            <a:prstGeom prst="ellipse">
              <a:avLst/>
            </a:prstGeom>
            <a:noFill/>
            <a:ln w="9525">
              <a:solidFill>
                <a:srgbClr val="f8f8f8"/>
              </a:solidFill>
              <a:prstDash val="lgDash"/>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grpSp>
      <p:sp>
        <p:nvSpPr>
          <p:cNvPr id="486" name="PlaceHolder 1"/>
          <p:cNvSpPr>
            <a:spLocks noGrp="1"/>
          </p:cNvSpPr>
          <p:nvPr>
            <p:ph type="title"/>
          </p:nvPr>
        </p:nvSpPr>
        <p:spPr>
          <a:xfrm>
            <a:off x="733320" y="1971720"/>
            <a:ext cx="4409640" cy="1361880"/>
          </a:xfrm>
          <a:prstGeom prst="rect">
            <a:avLst/>
          </a:prstGeom>
          <a:noFill/>
          <a:ln w="0">
            <a:noFill/>
          </a:ln>
        </p:spPr>
        <p:txBody>
          <a:bodyPr lIns="91440" rIns="91440" tIns="91440" bIns="91440" anchor="b">
            <a:normAutofit/>
          </a:bodyPr>
          <a:p>
            <a:pPr indent="0">
              <a:lnSpc>
                <a:spcPct val="100000"/>
              </a:lnSpc>
              <a:buNone/>
              <a:tabLst>
                <a:tab algn="l" pos="0"/>
              </a:tabLst>
            </a:pPr>
            <a:r>
              <a:rPr b="0" lang="en" sz="3200" spc="-1" strike="noStrike">
                <a:solidFill>
                  <a:schemeClr val="dk1"/>
                </a:solidFill>
                <a:latin typeface="Archivo Black"/>
                <a:ea typeface="Archivo Black"/>
              </a:rPr>
              <a:t>Applications</a:t>
            </a:r>
            <a:endParaRPr b="0" lang="fr-FR" sz="3200" spc="-1" strike="noStrike">
              <a:solidFill>
                <a:schemeClr val="dk1"/>
              </a:solidFill>
              <a:latin typeface="Arial"/>
            </a:endParaRPr>
          </a:p>
        </p:txBody>
      </p:sp>
      <p:sp>
        <p:nvSpPr>
          <p:cNvPr id="487" name="PlaceHolder 2"/>
          <p:cNvSpPr>
            <a:spLocks noGrp="1"/>
          </p:cNvSpPr>
          <p:nvPr>
            <p:ph type="subTitle"/>
          </p:nvPr>
        </p:nvSpPr>
        <p:spPr>
          <a:xfrm>
            <a:off x="733320" y="3381480"/>
            <a:ext cx="2771280" cy="713880"/>
          </a:xfrm>
          <a:prstGeom prst="rect">
            <a:avLst/>
          </a:prstGeom>
          <a:noFill/>
          <a:ln w="0">
            <a:noFill/>
          </a:ln>
        </p:spPr>
        <p:txBody>
          <a:bodyPr lIns="91440" rIns="91440" tIns="91440" bIns="91440" anchor="t">
            <a:normAutofit/>
          </a:bodyPr>
          <a:p>
            <a:pPr indent="0" algn="ctr">
              <a:buNone/>
            </a:pPr>
            <a:endParaRPr b="0" lang="en-US" sz="1600" spc="-1" strike="noStrike">
              <a:solidFill>
                <a:schemeClr val="dk1"/>
              </a:solidFill>
              <a:latin typeface="Manrope"/>
              <a:ea typeface="Manrope"/>
            </a:endParaRPr>
          </a:p>
        </p:txBody>
      </p:sp>
      <p:sp>
        <p:nvSpPr>
          <p:cNvPr id="488" name="PlaceHolder 3"/>
          <p:cNvSpPr>
            <a:spLocks noGrp="1"/>
          </p:cNvSpPr>
          <p:nvPr>
            <p:ph type="title"/>
          </p:nvPr>
        </p:nvSpPr>
        <p:spPr>
          <a:xfrm>
            <a:off x="790560" y="542880"/>
            <a:ext cx="1047240" cy="1333080"/>
          </a:xfrm>
          <a:prstGeom prst="rect">
            <a:avLst/>
          </a:prstGeom>
          <a:solidFill>
            <a:schemeClr val="lt2"/>
          </a:solidFill>
          <a:ln w="0">
            <a:noFill/>
          </a:ln>
        </p:spPr>
        <p:txBody>
          <a:bodyPr lIns="91440" rIns="91440" tIns="91440" bIns="91440" anchor="ctr">
            <a:normAutofit/>
          </a:bodyPr>
          <a:p>
            <a:pPr indent="0" algn="ctr">
              <a:lnSpc>
                <a:spcPct val="100000"/>
              </a:lnSpc>
              <a:buNone/>
              <a:tabLst>
                <a:tab algn="l" pos="0"/>
              </a:tabLst>
            </a:pPr>
            <a:r>
              <a:rPr b="0" lang="en" sz="4500" spc="-1" strike="noStrike">
                <a:solidFill>
                  <a:schemeClr val="dk1"/>
                </a:solidFill>
                <a:latin typeface="Archivo Black"/>
                <a:ea typeface="Archivo Black"/>
              </a:rPr>
              <a:t>04</a:t>
            </a:r>
            <a:endParaRPr b="0" lang="fr-FR" sz="4500" spc="-1" strike="noStrike">
              <a:solidFill>
                <a:schemeClr val="dk1"/>
              </a:solidFill>
              <a:latin typeface="Arial"/>
            </a:endParaRPr>
          </a:p>
        </p:txBody>
      </p:sp>
      <p:sp>
        <p:nvSpPr>
          <p:cNvPr id="489" name="Google Shape;539;p35"/>
          <p:cNvSpPr/>
          <p:nvPr/>
        </p:nvSpPr>
        <p:spPr>
          <a:xfrm>
            <a:off x="5397480" y="1055160"/>
            <a:ext cx="3033000" cy="3033000"/>
          </a:xfrm>
          <a:prstGeom prst="ellipse">
            <a:avLst/>
          </a:prstGeom>
          <a:blipFill rotWithShape="0">
            <a:blip r:embed="rId1"/>
            <a:srcRect/>
            <a:stretch/>
          </a:blipFill>
          <a:ln w="38100">
            <a:solidFill>
              <a:srgbClr val="f8f8f8"/>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Symbol"/>
            </a:endParaRPr>
          </a:p>
        </p:txBody>
      </p:sp>
      <p:grpSp>
        <p:nvGrpSpPr>
          <p:cNvPr id="490" name="Google Shape;540;p35"/>
          <p:cNvGrpSpPr/>
          <p:nvPr/>
        </p:nvGrpSpPr>
        <p:grpSpPr>
          <a:xfrm>
            <a:off x="5405400" y="1044360"/>
            <a:ext cx="3160080" cy="3290760"/>
            <a:chOff x="5405400" y="1044360"/>
            <a:chExt cx="3160080" cy="3290760"/>
          </a:xfrm>
        </p:grpSpPr>
        <p:sp>
          <p:nvSpPr>
            <p:cNvPr id="49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fillRef idx="0"/>
            <a:effectRef idx="0"/>
            <a:fontRef idx="minor"/>
          </p:style>
          <p:txBody>
            <a:bodyPr tIns="40680" bIns="4068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9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fillRef idx="0"/>
            <a:effectRef idx="0"/>
            <a:fontRef idx="minor"/>
          </p:style>
          <p:txBody>
            <a:bodyPr tIns="40680" bIns="40680" anchor="ctr">
              <a:noAutofit/>
            </a:bodyPr>
            <a:p>
              <a:pPr defTabSz="914400">
                <a:lnSpc>
                  <a:spcPct val="100000"/>
                </a:lnSpc>
                <a:tabLst>
                  <a:tab algn="l" pos="0"/>
                </a:tabLst>
              </a:pPr>
              <a:endParaRPr b="0" lang="en-US" sz="1800" spc="-1" strike="noStrike">
                <a:solidFill>
                  <a:srgbClr val="000000"/>
                </a:solidFill>
                <a:latin typeface="OpenSymbol"/>
              </a:endParaRPr>
            </a:p>
          </p:txBody>
        </p:sp>
      </p:gr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PlaceHolder 1"/>
          <p:cNvSpPr>
            <a:spLocks noGrp="1"/>
          </p:cNvSpPr>
          <p:nvPr>
            <p:ph type="title"/>
          </p:nvPr>
        </p:nvSpPr>
        <p:spPr>
          <a:xfrm>
            <a:off x="714240" y="1009800"/>
            <a:ext cx="6990840" cy="818640"/>
          </a:xfrm>
          <a:prstGeom prst="rect">
            <a:avLst/>
          </a:prstGeom>
          <a:noFill/>
          <a:ln w="0">
            <a:noFill/>
          </a:ln>
        </p:spPr>
        <p:txBody>
          <a:bodyPr lIns="91440" rIns="91440" tIns="91440" bIns="91440" anchor="t">
            <a:normAutofit/>
          </a:bodyPr>
          <a:p>
            <a:pPr indent="0">
              <a:lnSpc>
                <a:spcPct val="100000"/>
              </a:lnSpc>
              <a:buNone/>
              <a:tabLst>
                <a:tab algn="l" pos="0"/>
              </a:tabLst>
            </a:pPr>
            <a:r>
              <a:rPr b="0" lang="en" sz="3200" spc="-1" strike="noStrike">
                <a:solidFill>
                  <a:schemeClr val="dk1"/>
                </a:solidFill>
                <a:latin typeface="Archivo Black"/>
                <a:ea typeface="Archivo Black"/>
              </a:rPr>
              <a:t>Rédaction de documentations</a:t>
            </a:r>
            <a:endParaRPr b="0" lang="fr-FR" sz="3200" spc="-1" strike="noStrike">
              <a:solidFill>
                <a:schemeClr val="dk1"/>
              </a:solidFill>
              <a:latin typeface="Arial"/>
            </a:endParaRPr>
          </a:p>
        </p:txBody>
      </p:sp>
      <p:sp>
        <p:nvSpPr>
          <p:cNvPr id="494" name="PlaceHolder 2"/>
          <p:cNvSpPr>
            <a:spLocks noGrp="1"/>
          </p:cNvSpPr>
          <p:nvPr>
            <p:ph type="subTitle"/>
          </p:nvPr>
        </p:nvSpPr>
        <p:spPr>
          <a:xfrm>
            <a:off x="714240" y="1981080"/>
            <a:ext cx="4704840" cy="247608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Manrope"/>
                <a:ea typeface="Manrope"/>
              </a:rPr>
              <a:t>La rédaction de documentations est une application essentielle des langages de programmation. Une documentation précise aide les utilisateurs à comprendre comment utiliser des logiciels et des bibliothèques, tout en fournissant un support aux développeurs.</a:t>
            </a:r>
            <a:endParaRPr b="0" lang="en-US" sz="14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95" name="Google Shape;830;p46"/>
          <p:cNvGrpSpPr/>
          <p:nvPr/>
        </p:nvGrpSpPr>
        <p:grpSpPr>
          <a:xfrm>
            <a:off x="4644000" y="-1800"/>
            <a:ext cx="4500000" cy="4366800"/>
            <a:chOff x="4644000" y="-1800"/>
            <a:chExt cx="4500000" cy="4366800"/>
          </a:xfrm>
        </p:grpSpPr>
        <p:sp>
          <p:nvSpPr>
            <p:cNvPr id="496" name="Google Shape;831;p46"/>
            <p:cNvSpPr/>
            <p:nvPr/>
          </p:nvSpPr>
          <p:spPr>
            <a:xfrm rot="10800000">
              <a:off x="4714560" y="-1800"/>
              <a:ext cx="4429440" cy="4366800"/>
            </a:xfrm>
            <a:prstGeom prst="rtTriangle">
              <a:avLst/>
            </a:pr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497" name="Google Shape;832;p46"/>
            <p:cNvSpPr/>
            <p:nvPr/>
          </p:nvSpPr>
          <p:spPr>
            <a:xfrm flipH="1" rot="13500000">
              <a:off x="7674840" y="3729960"/>
              <a:ext cx="995760" cy="114480"/>
            </a:xfrm>
            <a:prstGeom prst="roundRect">
              <a:avLst>
                <a:gd name="adj" fmla="val 50000"/>
              </a:avLst>
            </a:prstGeom>
            <a:solidFill>
              <a:schemeClr val="lt1"/>
            </a:solidFill>
            <a:ln w="0">
              <a:noFill/>
            </a:ln>
          </p:spPr>
          <p:style>
            <a:lnRef idx="0"/>
            <a:fillRef idx="0"/>
            <a:effectRef idx="0"/>
            <a:fontRef idx="minor"/>
          </p:style>
          <p:txBody>
            <a:bodyPr tIns="40680" bIns="4068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98" name="Google Shape;833;p46"/>
            <p:cNvSpPr/>
            <p:nvPr/>
          </p:nvSpPr>
          <p:spPr>
            <a:xfrm flipH="1" rot="13499400">
              <a:off x="4984920" y="1546200"/>
              <a:ext cx="1779480" cy="326160"/>
            </a:xfrm>
            <a:prstGeom prst="roundRect">
              <a:avLst>
                <a:gd name="adj" fmla="val 50000"/>
              </a:avLst>
            </a:prstGeom>
            <a:solidFill>
              <a:schemeClr val="lt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99" name="Google Shape;834;p46"/>
            <p:cNvSpPr/>
            <p:nvPr/>
          </p:nvSpPr>
          <p:spPr>
            <a:xfrm flipH="1" rot="13499400">
              <a:off x="7200720" y="2135520"/>
              <a:ext cx="1779480" cy="326160"/>
            </a:xfrm>
            <a:prstGeom prst="roundRect">
              <a:avLst>
                <a:gd name="adj" fmla="val 50000"/>
              </a:avLst>
            </a:prstGeom>
            <a:solidFill>
              <a:schemeClr val="lt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500" name="Google Shape;835;p46"/>
            <p:cNvSpPr/>
            <p:nvPr/>
          </p:nvSpPr>
          <p:spPr>
            <a:xfrm flipH="1" rot="13499400">
              <a:off x="7200000" y="3051360"/>
              <a:ext cx="1779480" cy="47736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501" name="Google Shape;836;p46"/>
            <p:cNvSpPr/>
            <p:nvPr/>
          </p:nvSpPr>
          <p:spPr>
            <a:xfrm flipH="1" rot="13499400">
              <a:off x="5127120" y="821160"/>
              <a:ext cx="1779480" cy="47736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502" name="Google Shape;837;p46"/>
            <p:cNvSpPr/>
            <p:nvPr/>
          </p:nvSpPr>
          <p:spPr>
            <a:xfrm flipH="1" rot="10800000">
              <a:off x="4644000" y="737280"/>
              <a:ext cx="1596240" cy="1596240"/>
            </a:xfrm>
            <a:prstGeom prst="ellipse">
              <a:avLst/>
            </a:prstGeom>
            <a:noFill/>
            <a:ln w="9525">
              <a:solidFill>
                <a:srgbClr val="f8f8f8"/>
              </a:solidFill>
              <a:prstDash val="lgDash"/>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503" name="Google Shape;838;p46"/>
            <p:cNvSpPr/>
            <p:nvPr/>
          </p:nvSpPr>
          <p:spPr>
            <a:xfrm flipH="1" rot="13500000">
              <a:off x="6245640" y="806040"/>
              <a:ext cx="995760" cy="114480"/>
            </a:xfrm>
            <a:prstGeom prst="roundRect">
              <a:avLst>
                <a:gd name="adj" fmla="val 50000"/>
              </a:avLst>
            </a:prstGeom>
            <a:solidFill>
              <a:schemeClr val="lt1"/>
            </a:solidFill>
            <a:ln w="0">
              <a:noFill/>
            </a:ln>
          </p:spPr>
          <p:style>
            <a:lnRef idx="0"/>
            <a:fillRef idx="0"/>
            <a:effectRef idx="0"/>
            <a:fontRef idx="minor"/>
          </p:style>
          <p:txBody>
            <a:bodyPr tIns="40680" bIns="40680" anchor="ctr">
              <a:noAutofit/>
            </a:bodyPr>
            <a:p>
              <a:pPr defTabSz="914400">
                <a:lnSpc>
                  <a:spcPct val="100000"/>
                </a:lnSpc>
                <a:tabLst>
                  <a:tab algn="l" pos="0"/>
                </a:tabLst>
              </a:pPr>
              <a:endParaRPr b="0" lang="en-US" sz="1800" spc="-1" strike="noStrike">
                <a:solidFill>
                  <a:srgbClr val="000000"/>
                </a:solidFill>
                <a:latin typeface="OpenSymbol"/>
              </a:endParaRPr>
            </a:p>
          </p:txBody>
        </p:sp>
      </p:grpSp>
      <p:sp>
        <p:nvSpPr>
          <p:cNvPr id="504" name="PlaceHolder 1"/>
          <p:cNvSpPr>
            <a:spLocks noGrp="1"/>
          </p:cNvSpPr>
          <p:nvPr>
            <p:ph type="title"/>
          </p:nvPr>
        </p:nvSpPr>
        <p:spPr>
          <a:xfrm>
            <a:off x="723960" y="1219320"/>
            <a:ext cx="4276440" cy="1733040"/>
          </a:xfrm>
          <a:prstGeom prst="rect">
            <a:avLst/>
          </a:prstGeom>
          <a:noFill/>
          <a:ln w="0">
            <a:noFill/>
          </a:ln>
        </p:spPr>
        <p:txBody>
          <a:bodyPr lIns="91440" rIns="91440" tIns="91440" bIns="91440" anchor="b">
            <a:normAutofit/>
          </a:bodyPr>
          <a:p>
            <a:pPr indent="0">
              <a:lnSpc>
                <a:spcPct val="100000"/>
              </a:lnSpc>
              <a:buNone/>
              <a:tabLst>
                <a:tab algn="l" pos="0"/>
              </a:tabLst>
            </a:pPr>
            <a:r>
              <a:rPr b="0" lang="en" sz="3200" spc="-1" strike="noStrike">
                <a:solidFill>
                  <a:schemeClr val="dk1"/>
                </a:solidFill>
                <a:latin typeface="Archivo Black"/>
                <a:ea typeface="Archivo Black"/>
              </a:rPr>
              <a:t>Exemples pratiques</a:t>
            </a:r>
            <a:endParaRPr b="0" lang="fr-FR" sz="3200" spc="-1" strike="noStrike">
              <a:solidFill>
                <a:schemeClr val="dk1"/>
              </a:solidFill>
              <a:latin typeface="Arial"/>
            </a:endParaRPr>
          </a:p>
        </p:txBody>
      </p:sp>
      <p:sp>
        <p:nvSpPr>
          <p:cNvPr id="505" name="PlaceHolder 2"/>
          <p:cNvSpPr>
            <a:spLocks noGrp="1"/>
          </p:cNvSpPr>
          <p:nvPr>
            <p:ph type="subTitle"/>
          </p:nvPr>
        </p:nvSpPr>
        <p:spPr>
          <a:xfrm>
            <a:off x="723960" y="3057480"/>
            <a:ext cx="3524040" cy="866520"/>
          </a:xfrm>
          <a:prstGeom prst="rect">
            <a:avLst/>
          </a:prstGeom>
          <a:noFill/>
          <a:ln w="0">
            <a:noFill/>
          </a:ln>
        </p:spPr>
        <p:txBody>
          <a:bodyPr lIns="91440" rIns="91440" tIns="91440" bIns="91440" anchor="t">
            <a:normAutofit fontScale="80696"/>
          </a:bodyPr>
          <a:p>
            <a:pPr indent="0">
              <a:lnSpc>
                <a:spcPct val="100000"/>
              </a:lnSpc>
              <a:buNone/>
              <a:tabLst>
                <a:tab algn="l" pos="0"/>
              </a:tabLst>
            </a:pPr>
            <a:r>
              <a:rPr b="0" lang="en" sz="1400" spc="-1" strike="noStrike">
                <a:solidFill>
                  <a:schemeClr val="dk1"/>
                </a:solidFill>
                <a:latin typeface="Manrope"/>
                <a:ea typeface="Manrope"/>
              </a:rPr>
              <a:t>Les exemples pratiques illustrent comment un langage est utilisé dans des scénarios réels. Cela aide à mieux comprendre les concepts et à voir comment les langages s'appliquent aux problèmes du monde réel.</a:t>
            </a:r>
            <a:endParaRPr b="0" lang="en-US" sz="1400" spc="-1" strike="noStrike">
              <a:solidFill>
                <a:srgbClr val="000000"/>
              </a:solidFill>
              <a:latin typeface="OpenSymbol"/>
            </a:endParaRPr>
          </a:p>
        </p:txBody>
      </p:sp>
      <p:sp>
        <p:nvSpPr>
          <p:cNvPr id="506" name="Google Shape;841;p46"/>
          <p:cNvSpPr/>
          <p:nvPr/>
        </p:nvSpPr>
        <p:spPr>
          <a:xfrm>
            <a:off x="5397480" y="1055160"/>
            <a:ext cx="3033000" cy="3033000"/>
          </a:xfrm>
          <a:prstGeom prst="ellipse">
            <a:avLst/>
          </a:prstGeom>
          <a:blipFill rotWithShape="0">
            <a:blip r:embed="rId1"/>
            <a:srcRect/>
            <a:stretch/>
          </a:blipFill>
          <a:ln w="38100">
            <a:solidFill>
              <a:srgbClr val="f8f8f8"/>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title"/>
          </p:nvPr>
        </p:nvSpPr>
        <p:spPr>
          <a:xfrm>
            <a:off x="714240" y="1009800"/>
            <a:ext cx="6990840" cy="818640"/>
          </a:xfrm>
          <a:prstGeom prst="rect">
            <a:avLst/>
          </a:prstGeom>
          <a:noFill/>
          <a:ln w="0">
            <a:noFill/>
          </a:ln>
        </p:spPr>
        <p:txBody>
          <a:bodyPr lIns="91440" rIns="91440" tIns="91440" bIns="91440" anchor="t">
            <a:normAutofit/>
          </a:bodyPr>
          <a:p>
            <a:pPr indent="0">
              <a:lnSpc>
                <a:spcPct val="100000"/>
              </a:lnSpc>
              <a:buNone/>
              <a:tabLst>
                <a:tab algn="l" pos="0"/>
              </a:tabLst>
            </a:pPr>
            <a:r>
              <a:rPr b="0" lang="en" sz="3200" spc="-1" strike="noStrike">
                <a:solidFill>
                  <a:schemeClr val="dk1"/>
                </a:solidFill>
                <a:latin typeface="Archivo Black"/>
                <a:ea typeface="Archivo Black"/>
              </a:rPr>
              <a:t>Applications dans divers domaines</a:t>
            </a:r>
            <a:endParaRPr b="0" lang="fr-FR" sz="3200" spc="-1" strike="noStrike">
              <a:solidFill>
                <a:schemeClr val="dk1"/>
              </a:solidFill>
              <a:latin typeface="Arial"/>
            </a:endParaRPr>
          </a:p>
        </p:txBody>
      </p:sp>
      <p:sp>
        <p:nvSpPr>
          <p:cNvPr id="508" name="PlaceHolder 2"/>
          <p:cNvSpPr>
            <a:spLocks noGrp="1"/>
          </p:cNvSpPr>
          <p:nvPr>
            <p:ph type="subTitle"/>
          </p:nvPr>
        </p:nvSpPr>
        <p:spPr>
          <a:xfrm>
            <a:off x="714240" y="1981080"/>
            <a:ext cx="4704840" cy="247608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Manrope"/>
                <a:ea typeface="Manrope"/>
              </a:rPr>
              <a:t>Les langages de programmation sont utilisés dans divers domaines, allant de la finance à la santé en passant par les jeux vidéo. Chaque secteur exploite des langages spécifiques pour répondre à ses besoins particuliers.</a:t>
            </a:r>
            <a:endParaRPr b="0" lang="en-US" sz="14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PlaceHolder 1"/>
          <p:cNvSpPr>
            <a:spLocks noGrp="1"/>
          </p:cNvSpPr>
          <p:nvPr>
            <p:ph type="title"/>
          </p:nvPr>
        </p:nvSpPr>
        <p:spPr>
          <a:xfrm>
            <a:off x="714240" y="1009800"/>
            <a:ext cx="6990840" cy="818640"/>
          </a:xfrm>
          <a:prstGeom prst="rect">
            <a:avLst/>
          </a:prstGeom>
          <a:noFill/>
          <a:ln w="0">
            <a:noFill/>
          </a:ln>
        </p:spPr>
        <p:txBody>
          <a:bodyPr lIns="91440" rIns="91440" tIns="91440" bIns="91440" anchor="t">
            <a:normAutofit/>
          </a:bodyPr>
          <a:p>
            <a:pPr indent="0">
              <a:lnSpc>
                <a:spcPct val="100000"/>
              </a:lnSpc>
              <a:buNone/>
              <a:tabLst>
                <a:tab algn="l" pos="0"/>
              </a:tabLst>
            </a:pPr>
            <a:r>
              <a:rPr b="0" lang="en" sz="3200" spc="-1" strike="noStrike">
                <a:solidFill>
                  <a:schemeClr val="dk1"/>
                </a:solidFill>
                <a:latin typeface="Archivo Black"/>
                <a:ea typeface="Archivo Black"/>
              </a:rPr>
              <a:t>Conclusions</a:t>
            </a:r>
            <a:endParaRPr b="0" lang="fr-FR" sz="3200" spc="-1" strike="noStrike">
              <a:solidFill>
                <a:schemeClr val="dk1"/>
              </a:solidFill>
              <a:latin typeface="Arial"/>
            </a:endParaRPr>
          </a:p>
        </p:txBody>
      </p:sp>
      <p:sp>
        <p:nvSpPr>
          <p:cNvPr id="510" name="PlaceHolder 2"/>
          <p:cNvSpPr>
            <a:spLocks noGrp="1"/>
          </p:cNvSpPr>
          <p:nvPr>
            <p:ph type="subTitle"/>
          </p:nvPr>
        </p:nvSpPr>
        <p:spPr>
          <a:xfrm>
            <a:off x="714240" y="1981080"/>
            <a:ext cx="4704840" cy="247608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Manrope"/>
                <a:ea typeface="Manrope"/>
              </a:rPr>
              <a:t>En conclusion, les langages de programmation jouent un rôle crucial dans le développement moderne. Ils non seulement facilitent la communication et la collaboration, mais ils sont également essentiels pour la documentation et les applications diverses dans le monde professionnel.</a:t>
            </a:r>
            <a:endParaRPr b="0" lang="en-US" sz="14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714240" y="1009800"/>
            <a:ext cx="6990840" cy="818640"/>
          </a:xfrm>
          <a:prstGeom prst="rect">
            <a:avLst/>
          </a:prstGeom>
          <a:noFill/>
          <a:ln w="0">
            <a:noFill/>
          </a:ln>
        </p:spPr>
        <p:txBody>
          <a:bodyPr lIns="91440" rIns="91440" tIns="91440" bIns="91440" anchor="t">
            <a:normAutofit/>
          </a:bodyPr>
          <a:p>
            <a:pPr indent="0">
              <a:lnSpc>
                <a:spcPct val="100000"/>
              </a:lnSpc>
              <a:buNone/>
              <a:tabLst>
                <a:tab algn="l" pos="0"/>
              </a:tabLst>
            </a:pPr>
            <a:r>
              <a:rPr b="0" lang="en" sz="3200" spc="-1" strike="noStrike">
                <a:solidFill>
                  <a:schemeClr val="dk1"/>
                </a:solidFill>
                <a:latin typeface="Archivo Black"/>
                <a:ea typeface="Archivo Black"/>
              </a:rPr>
              <a:t>Introduction</a:t>
            </a:r>
            <a:endParaRPr b="0" lang="fr-FR" sz="3200" spc="-1" strike="noStrike">
              <a:solidFill>
                <a:schemeClr val="dk1"/>
              </a:solidFill>
              <a:latin typeface="Arial"/>
            </a:endParaRPr>
          </a:p>
        </p:txBody>
      </p:sp>
      <p:sp>
        <p:nvSpPr>
          <p:cNvPr id="388" name="PlaceHolder 2"/>
          <p:cNvSpPr>
            <a:spLocks noGrp="1"/>
          </p:cNvSpPr>
          <p:nvPr>
            <p:ph type="subTitle"/>
          </p:nvPr>
        </p:nvSpPr>
        <p:spPr>
          <a:xfrm>
            <a:off x="714240" y="1981080"/>
            <a:ext cx="4704840" cy="247608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Manrope"/>
                <a:ea typeface="Manrope"/>
              </a:rPr>
              <a:t>Cette présentation explore l'historique, l'utilité et la syntaxe des langages de programmation, ainsi que leur impact sur le développement logiciel et la documentation.</a:t>
            </a:r>
            <a:endParaRPr b="0" lang="en-US" sz="14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11" name="Google Shape;1037;p55"/>
          <p:cNvGrpSpPr/>
          <p:nvPr/>
        </p:nvGrpSpPr>
        <p:grpSpPr>
          <a:xfrm>
            <a:off x="3979080" y="6840"/>
            <a:ext cx="5164200" cy="5143320"/>
            <a:chOff x="3979080" y="6840"/>
            <a:chExt cx="5164200" cy="5143320"/>
          </a:xfrm>
        </p:grpSpPr>
        <p:sp>
          <p:nvSpPr>
            <p:cNvPr id="512" name="Google Shape;1038;p55"/>
            <p:cNvSpPr/>
            <p:nvPr/>
          </p:nvSpPr>
          <p:spPr>
            <a:xfrm flipH="1">
              <a:off x="3978720" y="6840"/>
              <a:ext cx="5164200" cy="5143320"/>
            </a:xfrm>
            <a:prstGeom prst="rtTriangle">
              <a:avLst/>
            </a:pr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grpSp>
          <p:nvGrpSpPr>
            <p:cNvPr id="513" name="Google Shape;1039;p55"/>
            <p:cNvGrpSpPr/>
            <p:nvPr/>
          </p:nvGrpSpPr>
          <p:grpSpPr>
            <a:xfrm>
              <a:off x="4666320" y="607680"/>
              <a:ext cx="4152240" cy="4000680"/>
              <a:chOff x="4666320" y="607680"/>
              <a:chExt cx="4152240" cy="4000680"/>
            </a:xfrm>
          </p:grpSpPr>
          <p:sp>
            <p:nvSpPr>
              <p:cNvPr id="514" name="Google Shape;1040;p55"/>
              <p:cNvSpPr/>
              <p:nvPr/>
            </p:nvSpPr>
            <p:spPr>
              <a:xfrm rot="18900600">
                <a:off x="4520880" y="3647520"/>
                <a:ext cx="1779480" cy="326160"/>
              </a:xfrm>
              <a:prstGeom prst="roundRect">
                <a:avLst>
                  <a:gd name="adj" fmla="val 50000"/>
                </a:avLst>
              </a:prstGeom>
              <a:solidFill>
                <a:schemeClr val="lt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515" name="Google Shape;1041;p55"/>
              <p:cNvSpPr/>
              <p:nvPr/>
            </p:nvSpPr>
            <p:spPr>
              <a:xfrm rot="18900600">
                <a:off x="7184160" y="2245320"/>
                <a:ext cx="1779480" cy="326160"/>
              </a:xfrm>
              <a:prstGeom prst="roundRect">
                <a:avLst>
                  <a:gd name="adj" fmla="val 50000"/>
                </a:avLst>
              </a:prstGeom>
              <a:solidFill>
                <a:schemeClr val="lt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516" name="Google Shape;1042;p55"/>
              <p:cNvSpPr/>
              <p:nvPr/>
            </p:nvSpPr>
            <p:spPr>
              <a:xfrm rot="18900600">
                <a:off x="6716520" y="1166760"/>
                <a:ext cx="1779480" cy="47736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517" name="Google Shape;1043;p55"/>
              <p:cNvSpPr/>
              <p:nvPr/>
            </p:nvSpPr>
            <p:spPr>
              <a:xfrm rot="18900600">
                <a:off x="5940360" y="3571560"/>
                <a:ext cx="1779480" cy="47736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518" name="Google Shape;1044;p55"/>
              <p:cNvSpPr/>
              <p:nvPr/>
            </p:nvSpPr>
            <p:spPr>
              <a:xfrm>
                <a:off x="6778080" y="2891160"/>
                <a:ext cx="1596240" cy="1596240"/>
              </a:xfrm>
              <a:prstGeom prst="ellipse">
                <a:avLst/>
              </a:prstGeom>
              <a:noFill/>
              <a:ln w="9525">
                <a:solidFill>
                  <a:srgbClr val="f8f8f8"/>
                </a:solidFill>
                <a:prstDash val="lgDash"/>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grpSp>
      </p:grpSp>
      <p:sp>
        <p:nvSpPr>
          <p:cNvPr id="519" name="PlaceHolder 1"/>
          <p:cNvSpPr>
            <a:spLocks noGrp="1"/>
          </p:cNvSpPr>
          <p:nvPr>
            <p:ph type="title"/>
          </p:nvPr>
        </p:nvSpPr>
        <p:spPr>
          <a:xfrm>
            <a:off x="714240" y="542880"/>
            <a:ext cx="4628880" cy="1056960"/>
          </a:xfrm>
          <a:prstGeom prst="rect">
            <a:avLst/>
          </a:prstGeom>
          <a:noFill/>
          <a:ln w="0">
            <a:noFill/>
          </a:ln>
        </p:spPr>
        <p:txBody>
          <a:bodyPr lIns="91440" rIns="91440" tIns="91440" bIns="91440" anchor="t">
            <a:normAutofit/>
          </a:bodyPr>
          <a:p>
            <a:pPr indent="0">
              <a:lnSpc>
                <a:spcPct val="100000"/>
              </a:lnSpc>
              <a:buNone/>
              <a:tabLst>
                <a:tab algn="l" pos="0"/>
              </a:tabLst>
            </a:pPr>
            <a:r>
              <a:rPr b="0" lang="en" sz="5400" spc="-1" strike="noStrike">
                <a:solidFill>
                  <a:schemeClr val="dk1"/>
                </a:solidFill>
                <a:latin typeface="Archivo Black"/>
                <a:ea typeface="Archivo Black"/>
              </a:rPr>
              <a:t>Thank you!</a:t>
            </a:r>
            <a:endParaRPr b="0" lang="fr-FR" sz="5400" spc="-1" strike="noStrike">
              <a:solidFill>
                <a:schemeClr val="dk1"/>
              </a:solidFill>
              <a:latin typeface="Arial"/>
            </a:endParaRPr>
          </a:p>
        </p:txBody>
      </p:sp>
      <p:sp>
        <p:nvSpPr>
          <p:cNvPr id="520" name="PlaceHolder 2"/>
          <p:cNvSpPr>
            <a:spLocks noGrp="1"/>
          </p:cNvSpPr>
          <p:nvPr>
            <p:ph type="subTitle"/>
          </p:nvPr>
        </p:nvSpPr>
        <p:spPr>
          <a:xfrm>
            <a:off x="714240" y="1800360"/>
            <a:ext cx="4628880" cy="1056960"/>
          </a:xfrm>
          <a:prstGeom prst="rect">
            <a:avLst/>
          </a:prstGeom>
          <a:noFill/>
          <a:ln w="0">
            <a:noFill/>
          </a:ln>
        </p:spPr>
        <p:txBody>
          <a:bodyPr lIns="91440" rIns="91440" tIns="91440" bIns="91440" anchor="ctr">
            <a:normAutofit/>
          </a:bodyPr>
          <a:p>
            <a:pPr indent="0">
              <a:lnSpc>
                <a:spcPct val="100000"/>
              </a:lnSpc>
              <a:buNone/>
              <a:tabLst>
                <a:tab algn="l" pos="0"/>
              </a:tabLst>
            </a:pPr>
            <a:r>
              <a:rPr b="1" lang="en" sz="1600" spc="-1" strike="noStrike">
                <a:solidFill>
                  <a:schemeClr val="dk1"/>
                </a:solidFill>
                <a:latin typeface="Manrope"/>
                <a:ea typeface="Manrope"/>
              </a:rPr>
              <a:t>Do you have any questions?</a:t>
            </a:r>
            <a:endParaRPr b="0" lang="en-US" sz="1600" spc="-1" strike="noStrike">
              <a:solidFill>
                <a:srgbClr val="000000"/>
              </a:solidFill>
              <a:latin typeface="OpenSymbol"/>
            </a:endParaRPr>
          </a:p>
        </p:txBody>
      </p:sp>
      <p:sp>
        <p:nvSpPr>
          <p:cNvPr id="521" name="Google Shape;1047;p55"/>
          <p:cNvSpPr/>
          <p:nvPr/>
        </p:nvSpPr>
        <p:spPr>
          <a:xfrm>
            <a:off x="714240" y="4352760"/>
            <a:ext cx="4447800" cy="256680"/>
          </a:xfrm>
          <a:prstGeom prst="rect">
            <a:avLst/>
          </a:prstGeom>
          <a:noFill/>
          <a:ln w="0">
            <a:noFill/>
          </a:ln>
        </p:spPr>
        <p:style>
          <a:lnRef idx="0"/>
          <a:fillRef idx="0"/>
          <a:effectRef idx="0"/>
          <a:fontRef idx="minor"/>
        </p:style>
        <p:txBody>
          <a:bodyPr lIns="870823080" rIns="870823080" tIns="128520" bIns="128520" anchor="t">
            <a:normAutofit/>
          </a:bodyPr>
          <a:p>
            <a:pPr defTabSz="914400">
              <a:lnSpc>
                <a:spcPct val="100000"/>
              </a:lnSpc>
              <a:tabLst>
                <a:tab algn="l" pos="0"/>
              </a:tabLst>
            </a:pPr>
            <a:r>
              <a:rPr b="0" lang="en" sz="1000" spc="-1" strike="noStrike">
                <a:solidFill>
                  <a:schemeClr val="dk1"/>
                </a:solidFill>
                <a:latin typeface="Arial"/>
              </a:rPr>
              <a:t>+00 000 000 000</a:t>
            </a:r>
            <a:endParaRPr b="0" lang="en-US" sz="1000" spc="-1" strike="noStrike">
              <a:solidFill>
                <a:srgbClr val="000000"/>
              </a:solidFill>
              <a:latin typeface="OpenSymbol"/>
            </a:endParaRPr>
          </a:p>
        </p:txBody>
      </p:sp>
      <p:sp>
        <p:nvSpPr>
          <p:cNvPr id="522" name="Google Shape;1048;p55"/>
          <p:cNvSpPr/>
          <p:nvPr/>
        </p:nvSpPr>
        <p:spPr>
          <a:xfrm>
            <a:off x="5397480" y="1055160"/>
            <a:ext cx="3033000" cy="3033000"/>
          </a:xfrm>
          <a:prstGeom prst="ellipse">
            <a:avLst/>
          </a:prstGeom>
          <a:blipFill rotWithShape="0">
            <a:blip r:embed="rId1"/>
            <a:srcRect/>
            <a:stretch/>
          </a:blipFill>
          <a:ln w="38100">
            <a:solidFill>
              <a:srgbClr val="f8f8f8"/>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Symbol"/>
            </a:endParaRPr>
          </a:p>
        </p:txBody>
      </p:sp>
      <p:grpSp>
        <p:nvGrpSpPr>
          <p:cNvPr id="523" name="Google Shape;1049;p55"/>
          <p:cNvGrpSpPr/>
          <p:nvPr/>
        </p:nvGrpSpPr>
        <p:grpSpPr>
          <a:xfrm>
            <a:off x="2460960" y="3060720"/>
            <a:ext cx="709920" cy="513720"/>
            <a:chOff x="2460960" y="3060720"/>
            <a:chExt cx="709920" cy="513720"/>
          </a:xfrm>
        </p:grpSpPr>
        <p:sp>
          <p:nvSpPr>
            <p:cNvPr id="524" name="Google Shape;1050;p55"/>
            <p:cNvSpPr/>
            <p:nvPr/>
          </p:nvSpPr>
          <p:spPr>
            <a:xfrm>
              <a:off x="2460960" y="3060720"/>
              <a:ext cx="709920" cy="513720"/>
            </a:xfrm>
            <a:prstGeom prst="roundRect">
              <a:avLst>
                <a:gd name="adj" fmla="val 50000"/>
              </a:avLst>
            </a:prstGeom>
            <a:solidFill>
              <a:schemeClr val="lt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grpSp>
          <p:nvGrpSpPr>
            <p:cNvPr id="525" name="Google Shape;1051;p55"/>
            <p:cNvGrpSpPr/>
            <p:nvPr/>
          </p:nvGrpSpPr>
          <p:grpSpPr>
            <a:xfrm>
              <a:off x="2651400" y="3153240"/>
              <a:ext cx="328320" cy="328320"/>
              <a:chOff x="2651400" y="3153240"/>
              <a:chExt cx="328320" cy="328320"/>
            </a:xfrm>
          </p:grpSpPr>
          <p:sp>
            <p:nvSpPr>
              <p:cNvPr id="526" name="Google Shape;1052;p55"/>
              <p:cNvSpPr/>
              <p:nvPr/>
            </p:nvSpPr>
            <p:spPr>
              <a:xfrm>
                <a:off x="2806920" y="3210840"/>
                <a:ext cx="112320" cy="270720"/>
              </a:xfrm>
              <a:custGeom>
                <a:avLst/>
                <a:gdLst>
                  <a:gd name="textAreaLeft" fmla="*/ 0 w 112320"/>
                  <a:gd name="textAreaRight" fmla="*/ 112680 w 112320"/>
                  <a:gd name="textAreaTop" fmla="*/ 0 h 270720"/>
                  <a:gd name="textAreaBottom" fmla="*/ 271080 h 270720"/>
                </a:gdLst>
                <a:ahLst/>
                <a:rect l="textAreaLeft" t="textAreaTop" r="textAreaRight" b="textAreaBottom"/>
                <a:pathLst>
                  <a:path w="6527" h="157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527" name="Google Shape;1053;p55"/>
              <p:cNvSpPr/>
              <p:nvPr/>
            </p:nvSpPr>
            <p:spPr>
              <a:xfrm>
                <a:off x="2651400" y="3153240"/>
                <a:ext cx="328320" cy="328320"/>
              </a:xfrm>
              <a:custGeom>
                <a:avLst/>
                <a:gdLst>
                  <a:gd name="textAreaLeft" fmla="*/ 0 w 328320"/>
                  <a:gd name="textAreaRight" fmla="*/ 328680 w 328320"/>
                  <a:gd name="textAreaTop" fmla="*/ 0 h 328320"/>
                  <a:gd name="textAreaBottom" fmla="*/ 328680 h 328320"/>
                </a:gdLst>
                <a:ahLst/>
                <a:rect l="textAreaLeft" t="textAreaTop" r="textAreaRight" b="textAreaBottom"/>
                <a:pathLst>
                  <a:path w="19066" h="19065">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grpSp>
      </p:grpSp>
      <p:grpSp>
        <p:nvGrpSpPr>
          <p:cNvPr id="528" name="Google Shape;1054;p55"/>
          <p:cNvGrpSpPr/>
          <p:nvPr/>
        </p:nvGrpSpPr>
        <p:grpSpPr>
          <a:xfrm>
            <a:off x="781200" y="3060720"/>
            <a:ext cx="709920" cy="513720"/>
            <a:chOff x="781200" y="3060720"/>
            <a:chExt cx="709920" cy="513720"/>
          </a:xfrm>
        </p:grpSpPr>
        <p:sp>
          <p:nvSpPr>
            <p:cNvPr id="529" name="Google Shape;1055;p55"/>
            <p:cNvSpPr/>
            <p:nvPr/>
          </p:nvSpPr>
          <p:spPr>
            <a:xfrm>
              <a:off x="781200" y="3060720"/>
              <a:ext cx="709920" cy="513720"/>
            </a:xfrm>
            <a:prstGeom prst="roundRect">
              <a:avLst>
                <a:gd name="adj" fmla="val 50000"/>
              </a:avLst>
            </a:prstGeom>
            <a:solidFill>
              <a:schemeClr val="lt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grpSp>
          <p:nvGrpSpPr>
            <p:cNvPr id="530" name="Google Shape;1056;p55"/>
            <p:cNvGrpSpPr/>
            <p:nvPr/>
          </p:nvGrpSpPr>
          <p:grpSpPr>
            <a:xfrm>
              <a:off x="972000" y="3153240"/>
              <a:ext cx="328320" cy="328320"/>
              <a:chOff x="972000" y="3153240"/>
              <a:chExt cx="328320" cy="328320"/>
            </a:xfrm>
          </p:grpSpPr>
          <p:sp>
            <p:nvSpPr>
              <p:cNvPr id="531" name="Google Shape;1057;p55"/>
              <p:cNvSpPr/>
              <p:nvPr/>
            </p:nvSpPr>
            <p:spPr>
              <a:xfrm>
                <a:off x="1040040" y="3211560"/>
                <a:ext cx="19080" cy="19080"/>
              </a:xfrm>
              <a:custGeom>
                <a:avLst/>
                <a:gdLst>
                  <a:gd name="textAreaLeft" fmla="*/ 0 w 19080"/>
                  <a:gd name="textAreaRight" fmla="*/ 19440 w 19080"/>
                  <a:gd name="textAreaTop" fmla="*/ 0 h 19080"/>
                  <a:gd name="textAreaBottom" fmla="*/ 19440 h 19080"/>
                </a:gdLst>
                <a:ahLst/>
                <a:rect l="textAreaLeft" t="textAreaTop" r="textAreaRight" b="textAreaBottom"/>
                <a:pathLst>
                  <a:path w="1119" h="1117">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w="0">
                <a:noFill/>
              </a:ln>
            </p:spPr>
            <p:style>
              <a:lnRef idx="0"/>
              <a:fillRef idx="0"/>
              <a:effectRef idx="0"/>
              <a:fontRef idx="minor"/>
            </p:style>
            <p:txBody>
              <a:bodyPr tIns="9720" bIns="97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532" name="Google Shape;1058;p55"/>
              <p:cNvSpPr/>
              <p:nvPr/>
            </p:nvSpPr>
            <p:spPr>
              <a:xfrm>
                <a:off x="972000" y="3153240"/>
                <a:ext cx="328320" cy="328320"/>
              </a:xfrm>
              <a:custGeom>
                <a:avLst/>
                <a:gdLst>
                  <a:gd name="textAreaLeft" fmla="*/ 0 w 328320"/>
                  <a:gd name="textAreaRight" fmla="*/ 328680 w 328320"/>
                  <a:gd name="textAreaTop" fmla="*/ 0 h 328320"/>
                  <a:gd name="textAreaBottom" fmla="*/ 328680 h 328320"/>
                </a:gdLst>
                <a:ahLst/>
                <a:rect l="textAreaLeft" t="textAreaTop" r="textAreaRight" b="textAreaBottom"/>
                <a:pathLst>
                  <a:path w="19065" h="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533" name="Google Shape;1059;p55"/>
              <p:cNvSpPr/>
              <p:nvPr/>
            </p:nvSpPr>
            <p:spPr>
              <a:xfrm>
                <a:off x="1117080" y="3288240"/>
                <a:ext cx="115200" cy="134640"/>
              </a:xfrm>
              <a:custGeom>
                <a:avLst/>
                <a:gdLst>
                  <a:gd name="textAreaLeft" fmla="*/ 0 w 115200"/>
                  <a:gd name="textAreaRight" fmla="*/ 115560 w 115200"/>
                  <a:gd name="textAreaTop" fmla="*/ 0 h 134640"/>
                  <a:gd name="textAreaBottom" fmla="*/ 135000 h 134640"/>
                </a:gdLst>
                <a:ahLst/>
                <a:rect l="textAreaLeft" t="textAreaTop" r="textAreaRight" b="textAreaBottom"/>
                <a:pathLst>
                  <a:path w="6704" h="7837">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w="0">
                <a:noFill/>
              </a:ln>
            </p:spPr>
            <p:style>
              <a:lnRef idx="0"/>
              <a:fillRef idx="0"/>
              <a:effectRef idx="0"/>
              <a:fontRef idx="minor"/>
            </p:style>
            <p:txBody>
              <a:bodyPr tIns="67320" bIns="673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534" name="Google Shape;1060;p55"/>
              <p:cNvSpPr/>
              <p:nvPr/>
            </p:nvSpPr>
            <p:spPr>
              <a:xfrm>
                <a:off x="1040040" y="3288600"/>
                <a:ext cx="19080" cy="134640"/>
              </a:xfrm>
              <a:custGeom>
                <a:avLst/>
                <a:gdLst>
                  <a:gd name="textAreaLeft" fmla="*/ 0 w 19080"/>
                  <a:gd name="textAreaRight" fmla="*/ 19440 w 19080"/>
                  <a:gd name="textAreaTop" fmla="*/ 0 h 134640"/>
                  <a:gd name="textAreaBottom" fmla="*/ 135000 h 134640"/>
                </a:gdLst>
                <a:ahLst/>
                <a:rect l="textAreaLeft" t="textAreaTop" r="textAreaRight" b="textAreaBottom"/>
                <a:pathLst>
                  <a:path w="1119" h="7820">
                    <a:moveTo>
                      <a:pt x="0" y="0"/>
                    </a:moveTo>
                    <a:lnTo>
                      <a:pt x="0" y="7819"/>
                    </a:lnTo>
                    <a:lnTo>
                      <a:pt x="1118" y="7819"/>
                    </a:lnTo>
                    <a:lnTo>
                      <a:pt x="1118" y="0"/>
                    </a:lnTo>
                    <a:close/>
                  </a:path>
                </a:pathLst>
              </a:custGeom>
              <a:solidFill>
                <a:schemeClr val="dk1"/>
              </a:solidFill>
              <a:ln w="0">
                <a:noFill/>
              </a:ln>
            </p:spPr>
            <p:style>
              <a:lnRef idx="0"/>
              <a:fillRef idx="0"/>
              <a:effectRef idx="0"/>
              <a:fontRef idx="minor"/>
            </p:style>
            <p:txBody>
              <a:bodyPr tIns="67320" bIns="67320" anchor="ctr">
                <a:noAutofit/>
              </a:bodyPr>
              <a:p>
                <a:pPr defTabSz="914400">
                  <a:lnSpc>
                    <a:spcPct val="100000"/>
                  </a:lnSpc>
                  <a:tabLst>
                    <a:tab algn="l" pos="0"/>
                  </a:tabLst>
                </a:pPr>
                <a:endParaRPr b="0" lang="en-US" sz="1800" spc="-1" strike="noStrike">
                  <a:solidFill>
                    <a:srgbClr val="ffffff"/>
                  </a:solidFill>
                  <a:latin typeface="OpenSymbol"/>
                </a:endParaRPr>
              </a:p>
            </p:txBody>
          </p:sp>
        </p:grpSp>
      </p:grpSp>
      <p:grpSp>
        <p:nvGrpSpPr>
          <p:cNvPr id="535" name="Google Shape;1061;p55"/>
          <p:cNvGrpSpPr/>
          <p:nvPr/>
        </p:nvGrpSpPr>
        <p:grpSpPr>
          <a:xfrm>
            <a:off x="1621080" y="3060720"/>
            <a:ext cx="709920" cy="513720"/>
            <a:chOff x="1621080" y="3060720"/>
            <a:chExt cx="709920" cy="513720"/>
          </a:xfrm>
        </p:grpSpPr>
        <p:sp>
          <p:nvSpPr>
            <p:cNvPr id="536" name="Google Shape;1062;p55"/>
            <p:cNvSpPr/>
            <p:nvPr/>
          </p:nvSpPr>
          <p:spPr>
            <a:xfrm>
              <a:off x="1621080" y="3060720"/>
              <a:ext cx="709920" cy="513720"/>
            </a:xfrm>
            <a:prstGeom prst="roundRect">
              <a:avLst>
                <a:gd name="adj" fmla="val 50000"/>
              </a:avLst>
            </a:prstGeom>
            <a:solidFill>
              <a:schemeClr val="lt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grpSp>
          <p:nvGrpSpPr>
            <p:cNvPr id="537" name="Google Shape;1063;p55"/>
            <p:cNvGrpSpPr/>
            <p:nvPr/>
          </p:nvGrpSpPr>
          <p:grpSpPr>
            <a:xfrm>
              <a:off x="1811880" y="3153240"/>
              <a:ext cx="328320" cy="328320"/>
              <a:chOff x="1811880" y="3153240"/>
              <a:chExt cx="328320" cy="328320"/>
            </a:xfrm>
          </p:grpSpPr>
          <p:sp>
            <p:nvSpPr>
              <p:cNvPr id="538" name="Google Shape;1064;p55"/>
              <p:cNvSpPr/>
              <p:nvPr/>
            </p:nvSpPr>
            <p:spPr>
              <a:xfrm>
                <a:off x="1870200" y="3211560"/>
                <a:ext cx="211680" cy="211680"/>
              </a:xfrm>
              <a:custGeom>
                <a:avLst/>
                <a:gdLst>
                  <a:gd name="textAreaLeft" fmla="*/ 0 w 211680"/>
                  <a:gd name="textAreaRight" fmla="*/ 212040 w 211680"/>
                  <a:gd name="textAreaTop" fmla="*/ 0 h 211680"/>
                  <a:gd name="textAreaBottom" fmla="*/ 212040 h 211680"/>
                </a:gdLst>
                <a:ahLst/>
                <a:rect l="textAreaLeft" t="textAreaTop" r="textAreaRight" b="textAreaBottom"/>
                <a:pathLst>
                  <a:path w="12288" h="12287">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539" name="Google Shape;1065;p55"/>
              <p:cNvSpPr/>
              <p:nvPr/>
            </p:nvSpPr>
            <p:spPr>
              <a:xfrm>
                <a:off x="1927800" y="3269520"/>
                <a:ext cx="96120" cy="96120"/>
              </a:xfrm>
              <a:custGeom>
                <a:avLst/>
                <a:gdLst>
                  <a:gd name="textAreaLeft" fmla="*/ 0 w 96120"/>
                  <a:gd name="textAreaRight" fmla="*/ 96480 w 96120"/>
                  <a:gd name="textAreaTop" fmla="*/ 0 h 96120"/>
                  <a:gd name="textAreaBottom" fmla="*/ 96480 h 96120"/>
                </a:gdLst>
                <a:ahLst/>
                <a:rect l="textAreaLeft" t="textAreaTop" r="textAreaRight" b="textAreaBottom"/>
                <a:pathLst>
                  <a:path w="5588" h="5585">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w="0">
                <a:noFill/>
              </a:ln>
            </p:spPr>
            <p:style>
              <a:lnRef idx="0"/>
              <a:fillRef idx="0"/>
              <a:effectRef idx="0"/>
              <a:fontRef idx="minor"/>
            </p:style>
            <p:txBody>
              <a:bodyPr tIns="48240" bIns="482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540" name="Google Shape;1066;p55"/>
              <p:cNvSpPr/>
              <p:nvPr/>
            </p:nvSpPr>
            <p:spPr>
              <a:xfrm>
                <a:off x="1811880" y="3153240"/>
                <a:ext cx="328320" cy="328320"/>
              </a:xfrm>
              <a:custGeom>
                <a:avLst/>
                <a:gdLst>
                  <a:gd name="textAreaLeft" fmla="*/ 0 w 328320"/>
                  <a:gd name="textAreaRight" fmla="*/ 328680 w 328320"/>
                  <a:gd name="textAreaTop" fmla="*/ 0 h 328320"/>
                  <a:gd name="textAreaBottom" fmla="*/ 328680 h 328320"/>
                </a:gdLst>
                <a:ahLst/>
                <a:rect l="textAreaLeft" t="textAreaTop" r="textAreaRight" b="textAreaBottom"/>
                <a:pathLst>
                  <a:path w="19064" h="19065">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grpSp>
      </p:grpSp>
      <p:grpSp>
        <p:nvGrpSpPr>
          <p:cNvPr id="541" name="Google Shape;1067;p55"/>
          <p:cNvGrpSpPr/>
          <p:nvPr/>
        </p:nvGrpSpPr>
        <p:grpSpPr>
          <a:xfrm>
            <a:off x="3300480" y="3060720"/>
            <a:ext cx="709920" cy="513720"/>
            <a:chOff x="3300480" y="3060720"/>
            <a:chExt cx="709920" cy="513720"/>
          </a:xfrm>
        </p:grpSpPr>
        <p:sp>
          <p:nvSpPr>
            <p:cNvPr id="542" name="Google Shape;1068;p55"/>
            <p:cNvSpPr/>
            <p:nvPr/>
          </p:nvSpPr>
          <p:spPr>
            <a:xfrm>
              <a:off x="3300480" y="3060720"/>
              <a:ext cx="709920" cy="513720"/>
            </a:xfrm>
            <a:prstGeom prst="roundRect">
              <a:avLst>
                <a:gd name="adj" fmla="val 50000"/>
              </a:avLst>
            </a:prstGeom>
            <a:solidFill>
              <a:schemeClr val="lt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543" name="Google Shape;1069;p55"/>
            <p:cNvSpPr/>
            <p:nvPr/>
          </p:nvSpPr>
          <p:spPr>
            <a:xfrm>
              <a:off x="3490920" y="3183120"/>
              <a:ext cx="329400" cy="268560"/>
            </a:xfrm>
            <a:custGeom>
              <a:avLst/>
              <a:gdLst>
                <a:gd name="textAreaLeft" fmla="*/ 0 w 329400"/>
                <a:gd name="textAreaRight" fmla="*/ 329760 w 329400"/>
                <a:gd name="textAreaTop" fmla="*/ 0 h 268560"/>
                <a:gd name="textAreaBottom" fmla="*/ 268920 h 268560"/>
              </a:gdLst>
              <a:ahLst/>
              <a:rect l="textAreaLeft" t="textAreaTop" r="textAreaRight" b="textAreaBottom"/>
              <a:pathLst>
                <a:path w="19122" h="15596">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grpSp>
      <p:grpSp>
        <p:nvGrpSpPr>
          <p:cNvPr id="544" name="Google Shape;1070;p55"/>
          <p:cNvGrpSpPr/>
          <p:nvPr/>
        </p:nvGrpSpPr>
        <p:grpSpPr>
          <a:xfrm>
            <a:off x="5405400" y="1044360"/>
            <a:ext cx="3282840" cy="3290760"/>
            <a:chOff x="5405400" y="1044360"/>
            <a:chExt cx="3282840" cy="3290760"/>
          </a:xfrm>
        </p:grpSpPr>
        <p:sp>
          <p:nvSpPr>
            <p:cNvPr id="545" name="Google Shape;1071;p55"/>
            <p:cNvSpPr/>
            <p:nvPr/>
          </p:nvSpPr>
          <p:spPr>
            <a:xfrm rot="18900000">
              <a:off x="7797600" y="1379520"/>
              <a:ext cx="995760" cy="114480"/>
            </a:xfrm>
            <a:prstGeom prst="roundRect">
              <a:avLst>
                <a:gd name="adj" fmla="val 50000"/>
              </a:avLst>
            </a:prstGeom>
            <a:solidFill>
              <a:schemeClr val="lt1"/>
            </a:solidFill>
            <a:ln w="0">
              <a:noFill/>
            </a:ln>
          </p:spPr>
          <p:style>
            <a:lnRef idx="0"/>
            <a:fillRef idx="0"/>
            <a:effectRef idx="0"/>
            <a:fontRef idx="minor"/>
          </p:style>
          <p:txBody>
            <a:bodyPr tIns="40680" bIns="4068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546" name="Google Shape;1072;p55"/>
            <p:cNvSpPr/>
            <p:nvPr/>
          </p:nvSpPr>
          <p:spPr>
            <a:xfrm rot="18900000">
              <a:off x="5299920" y="3885120"/>
              <a:ext cx="995760" cy="114480"/>
            </a:xfrm>
            <a:prstGeom prst="roundRect">
              <a:avLst>
                <a:gd name="adj" fmla="val 50000"/>
              </a:avLst>
            </a:prstGeom>
            <a:solidFill>
              <a:schemeClr val="lt1"/>
            </a:solidFill>
            <a:ln w="0">
              <a:noFill/>
            </a:ln>
          </p:spPr>
          <p:style>
            <a:lnRef idx="0"/>
            <a:fillRef idx="0"/>
            <a:effectRef idx="0"/>
            <a:fontRef idx="minor"/>
          </p:style>
          <p:txBody>
            <a:bodyPr tIns="40680" bIns="40680" anchor="ctr">
              <a:noAutofit/>
            </a:bodyPr>
            <a:p>
              <a:pPr defTabSz="914400">
                <a:lnSpc>
                  <a:spcPct val="100000"/>
                </a:lnSpc>
                <a:tabLst>
                  <a:tab algn="l" pos="0"/>
                </a:tabLst>
              </a:pPr>
              <a:endParaRPr b="0" lang="en-US" sz="1800" spc="-1" strike="noStrike">
                <a:solidFill>
                  <a:srgbClr val="000000"/>
                </a:solidFill>
                <a:latin typeface="OpenSymbol"/>
              </a:endParaRPr>
            </a:p>
          </p:txBody>
        </p:sp>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89" name="Google Shape;529;p35"/>
          <p:cNvGrpSpPr/>
          <p:nvPr/>
        </p:nvGrpSpPr>
        <p:grpSpPr>
          <a:xfrm>
            <a:off x="3979080" y="6840"/>
            <a:ext cx="5164200" cy="5143320"/>
            <a:chOff x="3979080" y="6840"/>
            <a:chExt cx="5164200" cy="5143320"/>
          </a:xfrm>
        </p:grpSpPr>
        <p:sp>
          <p:nvSpPr>
            <p:cNvPr id="390" name="Google Shape;530;p35"/>
            <p:cNvSpPr/>
            <p:nvPr/>
          </p:nvSpPr>
          <p:spPr>
            <a:xfrm flipH="1">
              <a:off x="3978720" y="6840"/>
              <a:ext cx="5164200" cy="5143320"/>
            </a:xfrm>
            <a:prstGeom prst="rtTriangle">
              <a:avLst/>
            </a:pr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9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39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39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39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395" name="Google Shape;535;p35"/>
            <p:cNvSpPr/>
            <p:nvPr/>
          </p:nvSpPr>
          <p:spPr>
            <a:xfrm>
              <a:off x="6778080" y="2891160"/>
              <a:ext cx="1596240" cy="1596240"/>
            </a:xfrm>
            <a:prstGeom prst="ellipse">
              <a:avLst/>
            </a:prstGeom>
            <a:noFill/>
            <a:ln w="9525">
              <a:solidFill>
                <a:srgbClr val="f8f8f8"/>
              </a:solidFill>
              <a:prstDash val="lgDash"/>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grpSp>
      <p:sp>
        <p:nvSpPr>
          <p:cNvPr id="396" name="PlaceHolder 1"/>
          <p:cNvSpPr>
            <a:spLocks noGrp="1"/>
          </p:cNvSpPr>
          <p:nvPr>
            <p:ph type="title"/>
          </p:nvPr>
        </p:nvSpPr>
        <p:spPr>
          <a:xfrm>
            <a:off x="733320" y="1971720"/>
            <a:ext cx="4409640" cy="1361880"/>
          </a:xfrm>
          <a:prstGeom prst="rect">
            <a:avLst/>
          </a:prstGeom>
          <a:noFill/>
          <a:ln w="0">
            <a:noFill/>
          </a:ln>
        </p:spPr>
        <p:txBody>
          <a:bodyPr lIns="91440" rIns="91440" tIns="91440" bIns="91440" anchor="b">
            <a:normAutofit/>
          </a:bodyPr>
          <a:p>
            <a:pPr indent="0">
              <a:lnSpc>
                <a:spcPct val="100000"/>
              </a:lnSpc>
              <a:buNone/>
              <a:tabLst>
                <a:tab algn="l" pos="0"/>
              </a:tabLst>
            </a:pPr>
            <a:r>
              <a:rPr b="0" lang="en" sz="3200" spc="-1" strike="noStrike">
                <a:solidFill>
                  <a:schemeClr val="dk1"/>
                </a:solidFill>
                <a:latin typeface="Archivo Black"/>
                <a:ea typeface="Archivo Black"/>
              </a:rPr>
              <a:t>Historique</a:t>
            </a:r>
            <a:endParaRPr b="0" lang="fr-FR" sz="3200" spc="-1" strike="noStrike">
              <a:solidFill>
                <a:schemeClr val="dk1"/>
              </a:solidFill>
              <a:latin typeface="Arial"/>
            </a:endParaRPr>
          </a:p>
        </p:txBody>
      </p:sp>
      <p:sp>
        <p:nvSpPr>
          <p:cNvPr id="397" name="PlaceHolder 2"/>
          <p:cNvSpPr>
            <a:spLocks noGrp="1"/>
          </p:cNvSpPr>
          <p:nvPr>
            <p:ph type="subTitle"/>
          </p:nvPr>
        </p:nvSpPr>
        <p:spPr>
          <a:xfrm>
            <a:off x="733320" y="3381480"/>
            <a:ext cx="2771280" cy="713880"/>
          </a:xfrm>
          <a:prstGeom prst="rect">
            <a:avLst/>
          </a:prstGeom>
          <a:noFill/>
          <a:ln w="0">
            <a:noFill/>
          </a:ln>
        </p:spPr>
        <p:txBody>
          <a:bodyPr lIns="91440" rIns="91440" tIns="91440" bIns="91440" anchor="t">
            <a:normAutofit/>
          </a:bodyPr>
          <a:p>
            <a:pPr indent="0" algn="ctr">
              <a:buNone/>
            </a:pPr>
            <a:endParaRPr b="0" lang="en-US" sz="1600" spc="-1" strike="noStrike">
              <a:solidFill>
                <a:schemeClr val="dk1"/>
              </a:solidFill>
              <a:latin typeface="Manrope"/>
              <a:ea typeface="Manrope"/>
            </a:endParaRPr>
          </a:p>
        </p:txBody>
      </p:sp>
      <p:sp>
        <p:nvSpPr>
          <p:cNvPr id="398" name="PlaceHolder 3"/>
          <p:cNvSpPr>
            <a:spLocks noGrp="1"/>
          </p:cNvSpPr>
          <p:nvPr>
            <p:ph type="title"/>
          </p:nvPr>
        </p:nvSpPr>
        <p:spPr>
          <a:xfrm>
            <a:off x="790560" y="542880"/>
            <a:ext cx="1047240" cy="1333080"/>
          </a:xfrm>
          <a:prstGeom prst="rect">
            <a:avLst/>
          </a:prstGeom>
          <a:solidFill>
            <a:schemeClr val="lt2"/>
          </a:solidFill>
          <a:ln w="0">
            <a:noFill/>
          </a:ln>
        </p:spPr>
        <p:txBody>
          <a:bodyPr lIns="91440" rIns="91440" tIns="91440" bIns="91440" anchor="ctr">
            <a:normAutofit/>
          </a:bodyPr>
          <a:p>
            <a:pPr indent="0" algn="ctr">
              <a:lnSpc>
                <a:spcPct val="100000"/>
              </a:lnSpc>
              <a:buNone/>
              <a:tabLst>
                <a:tab algn="l" pos="0"/>
              </a:tabLst>
            </a:pPr>
            <a:r>
              <a:rPr b="0" lang="en" sz="4500" spc="-1" strike="noStrike">
                <a:solidFill>
                  <a:schemeClr val="dk1"/>
                </a:solidFill>
                <a:latin typeface="Archivo Black"/>
                <a:ea typeface="Archivo Black"/>
              </a:rPr>
              <a:t>01</a:t>
            </a:r>
            <a:endParaRPr b="0" lang="fr-FR" sz="4500" spc="-1" strike="noStrike">
              <a:solidFill>
                <a:schemeClr val="dk1"/>
              </a:solidFill>
              <a:latin typeface="Arial"/>
            </a:endParaRPr>
          </a:p>
        </p:txBody>
      </p:sp>
      <p:sp>
        <p:nvSpPr>
          <p:cNvPr id="399" name="Google Shape;539;p35"/>
          <p:cNvSpPr/>
          <p:nvPr/>
        </p:nvSpPr>
        <p:spPr>
          <a:xfrm>
            <a:off x="5397480" y="1055160"/>
            <a:ext cx="3033000" cy="3033000"/>
          </a:xfrm>
          <a:prstGeom prst="ellipse">
            <a:avLst/>
          </a:prstGeom>
          <a:blipFill rotWithShape="0">
            <a:blip r:embed="rId1"/>
            <a:srcRect/>
            <a:stretch/>
          </a:blipFill>
          <a:ln w="38100">
            <a:solidFill>
              <a:srgbClr val="f8f8f8"/>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Symbol"/>
            </a:endParaRPr>
          </a:p>
        </p:txBody>
      </p:sp>
      <p:grpSp>
        <p:nvGrpSpPr>
          <p:cNvPr id="400" name="Google Shape;540;p35"/>
          <p:cNvGrpSpPr/>
          <p:nvPr/>
        </p:nvGrpSpPr>
        <p:grpSpPr>
          <a:xfrm>
            <a:off x="5405400" y="1044360"/>
            <a:ext cx="3160080" cy="3290760"/>
            <a:chOff x="5405400" y="1044360"/>
            <a:chExt cx="3160080" cy="3290760"/>
          </a:xfrm>
        </p:grpSpPr>
        <p:sp>
          <p:nvSpPr>
            <p:cNvPr id="40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fillRef idx="0"/>
            <a:effectRef idx="0"/>
            <a:fontRef idx="minor"/>
          </p:style>
          <p:txBody>
            <a:bodyPr tIns="40680" bIns="4068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0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fillRef idx="0"/>
            <a:effectRef idx="0"/>
            <a:fontRef idx="minor"/>
          </p:style>
          <p:txBody>
            <a:bodyPr tIns="40680" bIns="40680" anchor="ctr">
              <a:noAutofit/>
            </a:bodyPr>
            <a:p>
              <a:pPr defTabSz="914400">
                <a:lnSpc>
                  <a:spcPct val="100000"/>
                </a:lnSpc>
                <a:tabLst>
                  <a:tab algn="l" pos="0"/>
                </a:tabLst>
              </a:pPr>
              <a:endParaRPr b="0" lang="en-US" sz="1800" spc="-1" strike="noStrike">
                <a:solidFill>
                  <a:srgbClr val="000000"/>
                </a:solidFill>
                <a:latin typeface="OpenSymbol"/>
              </a:endParaRPr>
            </a:p>
          </p:txBody>
        </p:sp>
      </p:gr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PlaceHolder 1"/>
          <p:cNvSpPr>
            <a:spLocks noGrp="1"/>
          </p:cNvSpPr>
          <p:nvPr>
            <p:ph type="title"/>
          </p:nvPr>
        </p:nvSpPr>
        <p:spPr>
          <a:xfrm>
            <a:off x="714240" y="1009800"/>
            <a:ext cx="6990840" cy="818640"/>
          </a:xfrm>
          <a:prstGeom prst="rect">
            <a:avLst/>
          </a:prstGeom>
          <a:noFill/>
          <a:ln w="0">
            <a:noFill/>
          </a:ln>
        </p:spPr>
        <p:txBody>
          <a:bodyPr lIns="91440" rIns="91440" tIns="91440" bIns="91440" anchor="t">
            <a:normAutofit/>
          </a:bodyPr>
          <a:p>
            <a:pPr indent="0">
              <a:lnSpc>
                <a:spcPct val="100000"/>
              </a:lnSpc>
              <a:buNone/>
              <a:tabLst>
                <a:tab algn="l" pos="0"/>
              </a:tabLst>
            </a:pPr>
            <a:r>
              <a:rPr b="0" lang="en" sz="3200" spc="-1" strike="noStrike">
                <a:solidFill>
                  <a:schemeClr val="dk1"/>
                </a:solidFill>
                <a:latin typeface="Archivo Black"/>
                <a:ea typeface="Archivo Black"/>
              </a:rPr>
              <a:t>Origines du langage</a:t>
            </a:r>
            <a:endParaRPr b="0" lang="fr-FR" sz="3200" spc="-1" strike="noStrike">
              <a:solidFill>
                <a:schemeClr val="dk1"/>
              </a:solidFill>
              <a:latin typeface="Arial"/>
            </a:endParaRPr>
          </a:p>
        </p:txBody>
      </p:sp>
      <p:sp>
        <p:nvSpPr>
          <p:cNvPr id="404" name="PlaceHolder 2"/>
          <p:cNvSpPr>
            <a:spLocks noGrp="1"/>
          </p:cNvSpPr>
          <p:nvPr>
            <p:ph type="subTitle"/>
          </p:nvPr>
        </p:nvSpPr>
        <p:spPr>
          <a:xfrm>
            <a:off x="714240" y="1981080"/>
            <a:ext cx="4704840" cy="247608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Manrope"/>
                <a:ea typeface="Manrope"/>
              </a:rPr>
              <a:t>Les langages de programmation ont émergé dans les années 1950, facilitant l'interaction entre l'homme et la machine. Les premiers langages, comme Fortran et Lisp, ont jeté les bases pour des développements futurs.</a:t>
            </a:r>
            <a:endParaRPr b="0" lang="en-US" sz="14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05" name="Google Shape;830;p46"/>
          <p:cNvGrpSpPr/>
          <p:nvPr/>
        </p:nvGrpSpPr>
        <p:grpSpPr>
          <a:xfrm>
            <a:off x="4644000" y="-1800"/>
            <a:ext cx="4500000" cy="4366800"/>
            <a:chOff x="4644000" y="-1800"/>
            <a:chExt cx="4500000" cy="4366800"/>
          </a:xfrm>
        </p:grpSpPr>
        <p:sp>
          <p:nvSpPr>
            <p:cNvPr id="406" name="Google Shape;831;p46"/>
            <p:cNvSpPr/>
            <p:nvPr/>
          </p:nvSpPr>
          <p:spPr>
            <a:xfrm rot="10800000">
              <a:off x="4714560" y="-1800"/>
              <a:ext cx="4429440" cy="4366800"/>
            </a:xfrm>
            <a:prstGeom prst="rtTriangle">
              <a:avLst/>
            </a:pr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407" name="Google Shape;832;p46"/>
            <p:cNvSpPr/>
            <p:nvPr/>
          </p:nvSpPr>
          <p:spPr>
            <a:xfrm flipH="1" rot="13500000">
              <a:off x="7674840" y="3729960"/>
              <a:ext cx="995760" cy="114480"/>
            </a:xfrm>
            <a:prstGeom prst="roundRect">
              <a:avLst>
                <a:gd name="adj" fmla="val 50000"/>
              </a:avLst>
            </a:prstGeom>
            <a:solidFill>
              <a:schemeClr val="lt1"/>
            </a:solidFill>
            <a:ln w="0">
              <a:noFill/>
            </a:ln>
          </p:spPr>
          <p:style>
            <a:lnRef idx="0"/>
            <a:fillRef idx="0"/>
            <a:effectRef idx="0"/>
            <a:fontRef idx="minor"/>
          </p:style>
          <p:txBody>
            <a:bodyPr tIns="40680" bIns="4068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08" name="Google Shape;833;p46"/>
            <p:cNvSpPr/>
            <p:nvPr/>
          </p:nvSpPr>
          <p:spPr>
            <a:xfrm flipH="1" rot="13499400">
              <a:off x="4984920" y="1546200"/>
              <a:ext cx="1779480" cy="326160"/>
            </a:xfrm>
            <a:prstGeom prst="roundRect">
              <a:avLst>
                <a:gd name="adj" fmla="val 50000"/>
              </a:avLst>
            </a:prstGeom>
            <a:solidFill>
              <a:schemeClr val="lt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09" name="Google Shape;834;p46"/>
            <p:cNvSpPr/>
            <p:nvPr/>
          </p:nvSpPr>
          <p:spPr>
            <a:xfrm flipH="1" rot="13499400">
              <a:off x="7200720" y="2135520"/>
              <a:ext cx="1779480" cy="326160"/>
            </a:xfrm>
            <a:prstGeom prst="roundRect">
              <a:avLst>
                <a:gd name="adj" fmla="val 50000"/>
              </a:avLst>
            </a:prstGeom>
            <a:solidFill>
              <a:schemeClr val="lt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10" name="Google Shape;835;p46"/>
            <p:cNvSpPr/>
            <p:nvPr/>
          </p:nvSpPr>
          <p:spPr>
            <a:xfrm flipH="1" rot="13499400">
              <a:off x="7200000" y="3051360"/>
              <a:ext cx="1779480" cy="47736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11" name="Google Shape;836;p46"/>
            <p:cNvSpPr/>
            <p:nvPr/>
          </p:nvSpPr>
          <p:spPr>
            <a:xfrm flipH="1" rot="13499400">
              <a:off x="5127120" y="821160"/>
              <a:ext cx="1779480" cy="47736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12" name="Google Shape;837;p46"/>
            <p:cNvSpPr/>
            <p:nvPr/>
          </p:nvSpPr>
          <p:spPr>
            <a:xfrm flipH="1" rot="10800000">
              <a:off x="4644000" y="737280"/>
              <a:ext cx="1596240" cy="1596240"/>
            </a:xfrm>
            <a:prstGeom prst="ellipse">
              <a:avLst/>
            </a:prstGeom>
            <a:noFill/>
            <a:ln w="9525">
              <a:solidFill>
                <a:srgbClr val="f8f8f8"/>
              </a:solidFill>
              <a:prstDash val="lgDash"/>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13" name="Google Shape;838;p46"/>
            <p:cNvSpPr/>
            <p:nvPr/>
          </p:nvSpPr>
          <p:spPr>
            <a:xfrm flipH="1" rot="13500000">
              <a:off x="6245640" y="806040"/>
              <a:ext cx="995760" cy="114480"/>
            </a:xfrm>
            <a:prstGeom prst="roundRect">
              <a:avLst>
                <a:gd name="adj" fmla="val 50000"/>
              </a:avLst>
            </a:prstGeom>
            <a:solidFill>
              <a:schemeClr val="lt1"/>
            </a:solidFill>
            <a:ln w="0">
              <a:noFill/>
            </a:ln>
          </p:spPr>
          <p:style>
            <a:lnRef idx="0"/>
            <a:fillRef idx="0"/>
            <a:effectRef idx="0"/>
            <a:fontRef idx="minor"/>
          </p:style>
          <p:txBody>
            <a:bodyPr tIns="40680" bIns="40680" anchor="ctr">
              <a:noAutofit/>
            </a:bodyPr>
            <a:p>
              <a:pPr defTabSz="914400">
                <a:lnSpc>
                  <a:spcPct val="100000"/>
                </a:lnSpc>
                <a:tabLst>
                  <a:tab algn="l" pos="0"/>
                </a:tabLst>
              </a:pPr>
              <a:endParaRPr b="0" lang="en-US" sz="1800" spc="-1" strike="noStrike">
                <a:solidFill>
                  <a:srgbClr val="000000"/>
                </a:solidFill>
                <a:latin typeface="OpenSymbol"/>
              </a:endParaRPr>
            </a:p>
          </p:txBody>
        </p:sp>
      </p:grpSp>
      <p:sp>
        <p:nvSpPr>
          <p:cNvPr id="414" name="PlaceHolder 1"/>
          <p:cNvSpPr>
            <a:spLocks noGrp="1"/>
          </p:cNvSpPr>
          <p:nvPr>
            <p:ph type="title"/>
          </p:nvPr>
        </p:nvSpPr>
        <p:spPr>
          <a:xfrm>
            <a:off x="723960" y="1219320"/>
            <a:ext cx="4276440" cy="1733040"/>
          </a:xfrm>
          <a:prstGeom prst="rect">
            <a:avLst/>
          </a:prstGeom>
          <a:noFill/>
          <a:ln w="0">
            <a:noFill/>
          </a:ln>
        </p:spPr>
        <p:txBody>
          <a:bodyPr lIns="91440" rIns="91440" tIns="91440" bIns="91440" anchor="b">
            <a:normAutofit/>
          </a:bodyPr>
          <a:p>
            <a:pPr indent="0">
              <a:lnSpc>
                <a:spcPct val="100000"/>
              </a:lnSpc>
              <a:buNone/>
              <a:tabLst>
                <a:tab algn="l" pos="0"/>
              </a:tabLst>
            </a:pPr>
            <a:r>
              <a:rPr b="0" lang="en" sz="3200" spc="-1" strike="noStrike">
                <a:solidFill>
                  <a:schemeClr val="dk1"/>
                </a:solidFill>
                <a:latin typeface="Archivo Black"/>
                <a:ea typeface="Archivo Black"/>
              </a:rPr>
              <a:t>Évolution au fil des ans</a:t>
            </a:r>
            <a:endParaRPr b="0" lang="fr-FR" sz="3200" spc="-1" strike="noStrike">
              <a:solidFill>
                <a:schemeClr val="dk1"/>
              </a:solidFill>
              <a:latin typeface="Arial"/>
            </a:endParaRPr>
          </a:p>
        </p:txBody>
      </p:sp>
      <p:sp>
        <p:nvSpPr>
          <p:cNvPr id="415" name="PlaceHolder 2"/>
          <p:cNvSpPr>
            <a:spLocks noGrp="1"/>
          </p:cNvSpPr>
          <p:nvPr>
            <p:ph type="subTitle"/>
          </p:nvPr>
        </p:nvSpPr>
        <p:spPr>
          <a:xfrm>
            <a:off x="723960" y="3057480"/>
            <a:ext cx="3524040" cy="866520"/>
          </a:xfrm>
          <a:prstGeom prst="rect">
            <a:avLst/>
          </a:prstGeom>
          <a:noFill/>
          <a:ln w="0">
            <a:noFill/>
          </a:ln>
        </p:spPr>
        <p:txBody>
          <a:bodyPr lIns="91440" rIns="91440" tIns="91440" bIns="91440" anchor="t">
            <a:normAutofit fontScale="80696"/>
          </a:bodyPr>
          <a:p>
            <a:pPr indent="0">
              <a:lnSpc>
                <a:spcPct val="100000"/>
              </a:lnSpc>
              <a:buNone/>
              <a:tabLst>
                <a:tab algn="l" pos="0"/>
              </a:tabLst>
            </a:pPr>
            <a:r>
              <a:rPr b="0" lang="en" sz="1400" spc="-1" strike="noStrike">
                <a:solidFill>
                  <a:schemeClr val="dk1"/>
                </a:solidFill>
                <a:latin typeface="Manrope"/>
                <a:ea typeface="Manrope"/>
              </a:rPr>
              <a:t>Au fil du temps, les langages ont évolué pour répondre à des besoins de plus en plus complexes. De nouveaux paradigmes tels que la programmation orientée objet et fonctionnelle ont été intégrés.</a:t>
            </a:r>
            <a:endParaRPr b="0" lang="en-US" sz="1400" spc="-1" strike="noStrike">
              <a:solidFill>
                <a:srgbClr val="000000"/>
              </a:solidFill>
              <a:latin typeface="OpenSymbol"/>
            </a:endParaRPr>
          </a:p>
        </p:txBody>
      </p:sp>
      <p:sp>
        <p:nvSpPr>
          <p:cNvPr id="416" name="Google Shape;841;p46"/>
          <p:cNvSpPr/>
          <p:nvPr/>
        </p:nvSpPr>
        <p:spPr>
          <a:xfrm>
            <a:off x="5397480" y="1055160"/>
            <a:ext cx="3033000" cy="3033000"/>
          </a:xfrm>
          <a:prstGeom prst="ellipse">
            <a:avLst/>
          </a:prstGeom>
          <a:blipFill rotWithShape="0">
            <a:blip r:embed="rId1"/>
            <a:srcRect/>
            <a:stretch/>
          </a:blipFill>
          <a:ln w="38100">
            <a:solidFill>
              <a:srgbClr val="f8f8f8"/>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714240" y="1009800"/>
            <a:ext cx="6990840" cy="818640"/>
          </a:xfrm>
          <a:prstGeom prst="rect">
            <a:avLst/>
          </a:prstGeom>
          <a:noFill/>
          <a:ln w="0">
            <a:noFill/>
          </a:ln>
        </p:spPr>
        <p:txBody>
          <a:bodyPr lIns="91440" rIns="91440" tIns="91440" bIns="91440" anchor="t">
            <a:normAutofit/>
          </a:bodyPr>
          <a:p>
            <a:pPr indent="0">
              <a:lnSpc>
                <a:spcPct val="100000"/>
              </a:lnSpc>
              <a:buNone/>
              <a:tabLst>
                <a:tab algn="l" pos="0"/>
              </a:tabLst>
            </a:pPr>
            <a:r>
              <a:rPr b="0" lang="en" sz="3200" spc="-1" strike="noStrike">
                <a:solidFill>
                  <a:schemeClr val="dk1"/>
                </a:solidFill>
                <a:latin typeface="Archivo Black"/>
                <a:ea typeface="Archivo Black"/>
              </a:rPr>
              <a:t>Impact sur la communication moderne</a:t>
            </a:r>
            <a:endParaRPr b="0" lang="fr-FR" sz="3200" spc="-1" strike="noStrike">
              <a:solidFill>
                <a:schemeClr val="dk1"/>
              </a:solidFill>
              <a:latin typeface="Arial"/>
            </a:endParaRPr>
          </a:p>
        </p:txBody>
      </p:sp>
      <p:sp>
        <p:nvSpPr>
          <p:cNvPr id="418" name="PlaceHolder 2"/>
          <p:cNvSpPr>
            <a:spLocks noGrp="1"/>
          </p:cNvSpPr>
          <p:nvPr>
            <p:ph type="subTitle"/>
          </p:nvPr>
        </p:nvSpPr>
        <p:spPr>
          <a:xfrm>
            <a:off x="714240" y="1981080"/>
            <a:ext cx="4704840" cy="247608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Manrope"/>
                <a:ea typeface="Manrope"/>
              </a:rPr>
              <a:t>Les langages de programmation permettent une communication fluide entre les utilisateurs et les ordinateurs, rendant les technologies plus accessibles et utilisables pour un large éventail de personnes.</a:t>
            </a:r>
            <a:endParaRPr b="0" lang="en-US" sz="14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19" name="Google Shape;529;p35"/>
          <p:cNvGrpSpPr/>
          <p:nvPr/>
        </p:nvGrpSpPr>
        <p:grpSpPr>
          <a:xfrm>
            <a:off x="3979080" y="6840"/>
            <a:ext cx="5164200" cy="5143320"/>
            <a:chOff x="3979080" y="6840"/>
            <a:chExt cx="5164200" cy="5143320"/>
          </a:xfrm>
        </p:grpSpPr>
        <p:sp>
          <p:nvSpPr>
            <p:cNvPr id="420" name="Google Shape;530;p35"/>
            <p:cNvSpPr/>
            <p:nvPr/>
          </p:nvSpPr>
          <p:spPr>
            <a:xfrm flipH="1">
              <a:off x="3978720" y="6840"/>
              <a:ext cx="5164200" cy="5143320"/>
            </a:xfrm>
            <a:prstGeom prst="rtTriangle">
              <a:avLst/>
            </a:pr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42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2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2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2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25" name="Google Shape;535;p35"/>
            <p:cNvSpPr/>
            <p:nvPr/>
          </p:nvSpPr>
          <p:spPr>
            <a:xfrm>
              <a:off x="6778080" y="2891160"/>
              <a:ext cx="1596240" cy="1596240"/>
            </a:xfrm>
            <a:prstGeom prst="ellipse">
              <a:avLst/>
            </a:prstGeom>
            <a:noFill/>
            <a:ln w="9525">
              <a:solidFill>
                <a:srgbClr val="f8f8f8"/>
              </a:solidFill>
              <a:prstDash val="lgDash"/>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grpSp>
      <p:sp>
        <p:nvSpPr>
          <p:cNvPr id="426" name="PlaceHolder 1"/>
          <p:cNvSpPr>
            <a:spLocks noGrp="1"/>
          </p:cNvSpPr>
          <p:nvPr>
            <p:ph type="title"/>
          </p:nvPr>
        </p:nvSpPr>
        <p:spPr>
          <a:xfrm>
            <a:off x="733320" y="1971720"/>
            <a:ext cx="4409640" cy="1361880"/>
          </a:xfrm>
          <a:prstGeom prst="rect">
            <a:avLst/>
          </a:prstGeom>
          <a:noFill/>
          <a:ln w="0">
            <a:noFill/>
          </a:ln>
        </p:spPr>
        <p:txBody>
          <a:bodyPr lIns="91440" rIns="91440" tIns="91440" bIns="91440" anchor="b">
            <a:normAutofit/>
          </a:bodyPr>
          <a:p>
            <a:pPr indent="0">
              <a:lnSpc>
                <a:spcPct val="100000"/>
              </a:lnSpc>
              <a:buNone/>
              <a:tabLst>
                <a:tab algn="l" pos="0"/>
              </a:tabLst>
            </a:pPr>
            <a:r>
              <a:rPr b="0" lang="en" sz="3200" spc="-1" strike="noStrike">
                <a:solidFill>
                  <a:schemeClr val="dk1"/>
                </a:solidFill>
                <a:latin typeface="Archivo Black"/>
                <a:ea typeface="Archivo Black"/>
              </a:rPr>
              <a:t>Utilité</a:t>
            </a:r>
            <a:endParaRPr b="0" lang="fr-FR" sz="3200" spc="-1" strike="noStrike">
              <a:solidFill>
                <a:schemeClr val="dk1"/>
              </a:solidFill>
              <a:latin typeface="Arial"/>
            </a:endParaRPr>
          </a:p>
        </p:txBody>
      </p:sp>
      <p:sp>
        <p:nvSpPr>
          <p:cNvPr id="427" name="PlaceHolder 2"/>
          <p:cNvSpPr>
            <a:spLocks noGrp="1"/>
          </p:cNvSpPr>
          <p:nvPr>
            <p:ph type="subTitle"/>
          </p:nvPr>
        </p:nvSpPr>
        <p:spPr>
          <a:xfrm>
            <a:off x="733320" y="3381480"/>
            <a:ext cx="2771280" cy="713880"/>
          </a:xfrm>
          <a:prstGeom prst="rect">
            <a:avLst/>
          </a:prstGeom>
          <a:noFill/>
          <a:ln w="0">
            <a:noFill/>
          </a:ln>
        </p:spPr>
        <p:txBody>
          <a:bodyPr lIns="91440" rIns="91440" tIns="91440" bIns="91440" anchor="t">
            <a:normAutofit/>
          </a:bodyPr>
          <a:p>
            <a:pPr indent="0" algn="ctr">
              <a:buNone/>
            </a:pPr>
            <a:endParaRPr b="0" lang="en-US" sz="1600" spc="-1" strike="noStrike">
              <a:solidFill>
                <a:schemeClr val="dk1"/>
              </a:solidFill>
              <a:latin typeface="Manrope"/>
              <a:ea typeface="Manrope"/>
            </a:endParaRPr>
          </a:p>
        </p:txBody>
      </p:sp>
      <p:sp>
        <p:nvSpPr>
          <p:cNvPr id="428" name="PlaceHolder 3"/>
          <p:cNvSpPr>
            <a:spLocks noGrp="1"/>
          </p:cNvSpPr>
          <p:nvPr>
            <p:ph type="title"/>
          </p:nvPr>
        </p:nvSpPr>
        <p:spPr>
          <a:xfrm>
            <a:off x="790560" y="542880"/>
            <a:ext cx="1047240" cy="1333080"/>
          </a:xfrm>
          <a:prstGeom prst="rect">
            <a:avLst/>
          </a:prstGeom>
          <a:solidFill>
            <a:schemeClr val="lt2"/>
          </a:solidFill>
          <a:ln w="0">
            <a:noFill/>
          </a:ln>
        </p:spPr>
        <p:txBody>
          <a:bodyPr lIns="91440" rIns="91440" tIns="91440" bIns="91440" anchor="ctr">
            <a:normAutofit/>
          </a:bodyPr>
          <a:p>
            <a:pPr indent="0" algn="ctr">
              <a:lnSpc>
                <a:spcPct val="100000"/>
              </a:lnSpc>
              <a:buNone/>
              <a:tabLst>
                <a:tab algn="l" pos="0"/>
              </a:tabLst>
            </a:pPr>
            <a:r>
              <a:rPr b="0" lang="en" sz="4500" spc="-1" strike="noStrike">
                <a:solidFill>
                  <a:schemeClr val="dk1"/>
                </a:solidFill>
                <a:latin typeface="Archivo Black"/>
                <a:ea typeface="Archivo Black"/>
              </a:rPr>
              <a:t>02</a:t>
            </a:r>
            <a:endParaRPr b="0" lang="fr-FR" sz="4500" spc="-1" strike="noStrike">
              <a:solidFill>
                <a:schemeClr val="dk1"/>
              </a:solidFill>
              <a:latin typeface="Arial"/>
            </a:endParaRPr>
          </a:p>
        </p:txBody>
      </p:sp>
      <p:sp>
        <p:nvSpPr>
          <p:cNvPr id="429" name="Google Shape;539;p35"/>
          <p:cNvSpPr/>
          <p:nvPr/>
        </p:nvSpPr>
        <p:spPr>
          <a:xfrm>
            <a:off x="5397480" y="1055160"/>
            <a:ext cx="3033000" cy="3033000"/>
          </a:xfrm>
          <a:prstGeom prst="ellipse">
            <a:avLst/>
          </a:prstGeom>
          <a:blipFill rotWithShape="0">
            <a:blip r:embed="rId1"/>
            <a:srcRect/>
            <a:stretch/>
          </a:blipFill>
          <a:ln w="38100">
            <a:solidFill>
              <a:srgbClr val="f8f8f8"/>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OpenSymbol"/>
            </a:endParaRPr>
          </a:p>
        </p:txBody>
      </p:sp>
      <p:grpSp>
        <p:nvGrpSpPr>
          <p:cNvPr id="430" name="Google Shape;540;p35"/>
          <p:cNvGrpSpPr/>
          <p:nvPr/>
        </p:nvGrpSpPr>
        <p:grpSpPr>
          <a:xfrm>
            <a:off x="5405400" y="1044360"/>
            <a:ext cx="3160080" cy="3290760"/>
            <a:chOff x="5405400" y="1044360"/>
            <a:chExt cx="3160080" cy="3290760"/>
          </a:xfrm>
        </p:grpSpPr>
        <p:sp>
          <p:nvSpPr>
            <p:cNvPr id="43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fillRef idx="0"/>
            <a:effectRef idx="0"/>
            <a:fontRef idx="minor"/>
          </p:style>
          <p:txBody>
            <a:bodyPr tIns="40680" bIns="4068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43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fillRef idx="0"/>
            <a:effectRef idx="0"/>
            <a:fontRef idx="minor"/>
          </p:style>
          <p:txBody>
            <a:bodyPr tIns="40680" bIns="40680" anchor="ctr">
              <a:noAutofit/>
            </a:bodyPr>
            <a:p>
              <a:pPr defTabSz="914400">
                <a:lnSpc>
                  <a:spcPct val="100000"/>
                </a:lnSpc>
                <a:tabLst>
                  <a:tab algn="l" pos="0"/>
                </a:tabLst>
              </a:pPr>
              <a:endParaRPr b="0" lang="en-US" sz="1800" spc="-1" strike="noStrike">
                <a:solidFill>
                  <a:srgbClr val="000000"/>
                </a:solidFill>
                <a:latin typeface="OpenSymbol"/>
              </a:endParaRPr>
            </a:p>
          </p:txBody>
        </p:sp>
      </p:gr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type="title"/>
          </p:nvPr>
        </p:nvSpPr>
        <p:spPr>
          <a:xfrm>
            <a:off x="714240" y="1009800"/>
            <a:ext cx="6990840" cy="818640"/>
          </a:xfrm>
          <a:prstGeom prst="rect">
            <a:avLst/>
          </a:prstGeom>
          <a:noFill/>
          <a:ln w="0">
            <a:noFill/>
          </a:ln>
        </p:spPr>
        <p:txBody>
          <a:bodyPr lIns="91440" rIns="91440" tIns="91440" bIns="91440" anchor="t">
            <a:normAutofit/>
          </a:bodyPr>
          <a:p>
            <a:pPr indent="0">
              <a:lnSpc>
                <a:spcPct val="100000"/>
              </a:lnSpc>
              <a:buNone/>
              <a:tabLst>
                <a:tab algn="l" pos="0"/>
              </a:tabLst>
            </a:pPr>
            <a:r>
              <a:rPr b="0" lang="en" sz="3200" spc="-1" strike="noStrike">
                <a:solidFill>
                  <a:schemeClr val="dk1"/>
                </a:solidFill>
                <a:latin typeface="Archivo Black"/>
                <a:ea typeface="Archivo Black"/>
              </a:rPr>
              <a:t>Rôle dans le développement logiciel</a:t>
            </a:r>
            <a:endParaRPr b="0" lang="fr-FR" sz="3200" spc="-1" strike="noStrike">
              <a:solidFill>
                <a:schemeClr val="dk1"/>
              </a:solidFill>
              <a:latin typeface="Arial"/>
            </a:endParaRPr>
          </a:p>
        </p:txBody>
      </p:sp>
      <p:sp>
        <p:nvSpPr>
          <p:cNvPr id="434" name="PlaceHolder 2"/>
          <p:cNvSpPr>
            <a:spLocks noGrp="1"/>
          </p:cNvSpPr>
          <p:nvPr>
            <p:ph type="subTitle"/>
          </p:nvPr>
        </p:nvSpPr>
        <p:spPr>
          <a:xfrm>
            <a:off x="714240" y="1981080"/>
            <a:ext cx="4704840" cy="247608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Manrope"/>
                <a:ea typeface="Manrope"/>
              </a:rPr>
              <a:t>Les langages de programmation sont essentiels dans le développement logiciel, fournissant les outils nécessaires pour créer des applications robustes et efficaces.</a:t>
            </a:r>
            <a:endParaRPr b="0" lang="en-US" sz="14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714240" y="1009800"/>
            <a:ext cx="6990840" cy="818640"/>
          </a:xfrm>
          <a:prstGeom prst="rect">
            <a:avLst/>
          </a:prstGeom>
          <a:noFill/>
          <a:ln w="0">
            <a:noFill/>
          </a:ln>
        </p:spPr>
        <p:txBody>
          <a:bodyPr lIns="91440" rIns="91440" tIns="91440" bIns="91440" anchor="t">
            <a:normAutofit/>
          </a:bodyPr>
          <a:p>
            <a:pPr indent="0">
              <a:lnSpc>
                <a:spcPct val="100000"/>
              </a:lnSpc>
              <a:buNone/>
              <a:tabLst>
                <a:tab algn="l" pos="0"/>
              </a:tabLst>
            </a:pPr>
            <a:r>
              <a:rPr b="0" lang="en" sz="3200" spc="-1" strike="noStrike">
                <a:solidFill>
                  <a:schemeClr val="dk1"/>
                </a:solidFill>
                <a:latin typeface="Archivo Black"/>
                <a:ea typeface="Archivo Black"/>
              </a:rPr>
              <a:t>Importance dans la documentation</a:t>
            </a:r>
            <a:endParaRPr b="0" lang="fr-FR" sz="3200" spc="-1" strike="noStrike">
              <a:solidFill>
                <a:schemeClr val="dk1"/>
              </a:solidFill>
              <a:latin typeface="Arial"/>
            </a:endParaRPr>
          </a:p>
        </p:txBody>
      </p:sp>
      <p:sp>
        <p:nvSpPr>
          <p:cNvPr id="436" name="PlaceHolder 2"/>
          <p:cNvSpPr>
            <a:spLocks noGrp="1"/>
          </p:cNvSpPr>
          <p:nvPr>
            <p:ph type="subTitle"/>
          </p:nvPr>
        </p:nvSpPr>
        <p:spPr>
          <a:xfrm>
            <a:off x="714240" y="1981080"/>
            <a:ext cx="4704840" cy="247608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Manrope"/>
                <a:ea typeface="Manrope"/>
              </a:rPr>
              <a:t>La documentation est cruciale pour le développement logiciel. Un langage clair et précis facilite la compréhension et l'utilisation des applications par d'autres développeurs et utilisateurs.</a:t>
            </a:r>
            <a:endParaRPr b="0" lang="en-US" sz="14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6.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7.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LibreOffice/7.6.7.2$Linux_X86_64 LibreOffice_project/60$Build-2</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2025-06-25T10:29:13Z</dcterms:created>
  <dc:creator>Unknown Creator</dc:creator>
  <dc:description/>
  <dc:language>en-US</dc:language>
  <cp:lastModifiedBy>Unknown Creator</cp:lastModifiedBy>
  <dcterms:modified xsi:type="dcterms:W3CDTF">2025-06-25T10:29:13Z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20</vt:r8>
  </property>
</Properties>
</file>